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2"/>
  </p:notesMasterIdLst>
  <p:sldIdLst>
    <p:sldId id="256" r:id="rId4"/>
    <p:sldId id="257" r:id="rId5"/>
    <p:sldId id="2685" r:id="rId6"/>
    <p:sldId id="2686" r:id="rId7"/>
    <p:sldId id="2687" r:id="rId8"/>
    <p:sldId id="2688" r:id="rId9"/>
    <p:sldId id="258" r:id="rId10"/>
    <p:sldId id="2655" r:id="rId11"/>
    <p:sldId id="2656" r:id="rId12"/>
    <p:sldId id="2657" r:id="rId13"/>
    <p:sldId id="2658" r:id="rId14"/>
    <p:sldId id="2659" r:id="rId15"/>
    <p:sldId id="2660" r:id="rId16"/>
    <p:sldId id="2661" r:id="rId17"/>
    <p:sldId id="2662" r:id="rId18"/>
    <p:sldId id="2674" r:id="rId19"/>
    <p:sldId id="2682" r:id="rId20"/>
    <p:sldId id="2681" r:id="rId21"/>
    <p:sldId id="2680" r:id="rId22"/>
    <p:sldId id="2679" r:id="rId23"/>
    <p:sldId id="2678" r:id="rId24"/>
    <p:sldId id="2677" r:id="rId25"/>
    <p:sldId id="2676" r:id="rId26"/>
    <p:sldId id="2683" r:id="rId27"/>
    <p:sldId id="2673" r:id="rId28"/>
    <p:sldId id="2684" r:id="rId29"/>
    <p:sldId id="2675" r:id="rId30"/>
    <p:sldId id="26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12" dt="2021-04-06T19:51:06.427"/>
    <p1510:client id="{3EF19FBC-DFDD-4FFD-A742-C29E996AA84C}" v="303" dt="2021-04-06T19:58:42.141"/>
    <p1510:client id="{490D4FB6-E0AF-C7FD-5B23-8A0C2E24F675}" v="19" dt="2021-04-06T15:46:58.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VanHooks" userId="18d01922-9e71-44ad-aef6-3330db612f7f" providerId="ADAL" clId="{3EF19FBC-DFDD-4FFD-A742-C29E996AA84C}"/>
    <pc:docChg chg="undo custSel mod addSld delSld modSld sldOrd">
      <pc:chgData name="Philip VanHooks" userId="18d01922-9e71-44ad-aef6-3330db612f7f" providerId="ADAL" clId="{3EF19FBC-DFDD-4FFD-A742-C29E996AA84C}" dt="2021-04-06T19:58:42.129" v="1464" actId="20577"/>
      <pc:docMkLst>
        <pc:docMk/>
      </pc:docMkLst>
      <pc:sldChg chg="addSp modSp mod setBg">
        <pc:chgData name="Philip VanHooks" userId="18d01922-9e71-44ad-aef6-3330db612f7f" providerId="ADAL" clId="{3EF19FBC-DFDD-4FFD-A742-C29E996AA84C}" dt="2021-04-06T16:47:23.961" v="1013" actId="26606"/>
        <pc:sldMkLst>
          <pc:docMk/>
          <pc:sldMk cId="3955378056" sldId="256"/>
        </pc:sldMkLst>
        <pc:spChg chg="mod">
          <ac:chgData name="Philip VanHooks" userId="18d01922-9e71-44ad-aef6-3330db612f7f" providerId="ADAL" clId="{3EF19FBC-DFDD-4FFD-A742-C29E996AA84C}" dt="2021-04-06T16:47:23.961" v="1013" actId="26606"/>
          <ac:spMkLst>
            <pc:docMk/>
            <pc:sldMk cId="3955378056" sldId="256"/>
            <ac:spMk id="2" creationId="{8FD893DA-2980-4A7E-A720-C2F6D36118ED}"/>
          </ac:spMkLst>
        </pc:spChg>
        <pc:spChg chg="mod">
          <ac:chgData name="Philip VanHooks" userId="18d01922-9e71-44ad-aef6-3330db612f7f" providerId="ADAL" clId="{3EF19FBC-DFDD-4FFD-A742-C29E996AA84C}" dt="2021-04-06T16:47:23.961" v="1013" actId="26606"/>
          <ac:spMkLst>
            <pc:docMk/>
            <pc:sldMk cId="3955378056" sldId="256"/>
            <ac:spMk id="3" creationId="{76B10424-FD68-43E5-8B2B-937467D13BCF}"/>
          </ac:spMkLst>
        </pc:spChg>
        <pc:spChg chg="add">
          <ac:chgData name="Philip VanHooks" userId="18d01922-9e71-44ad-aef6-3330db612f7f" providerId="ADAL" clId="{3EF19FBC-DFDD-4FFD-A742-C29E996AA84C}" dt="2021-04-06T16:47:23.961" v="1013" actId="26606"/>
          <ac:spMkLst>
            <pc:docMk/>
            <pc:sldMk cId="3955378056" sldId="256"/>
            <ac:spMk id="8" creationId="{D8386171-E87D-46AB-8718-4CE2A88748BD}"/>
          </ac:spMkLst>
        </pc:spChg>
        <pc:spChg chg="add">
          <ac:chgData name="Philip VanHooks" userId="18d01922-9e71-44ad-aef6-3330db612f7f" providerId="ADAL" clId="{3EF19FBC-DFDD-4FFD-A742-C29E996AA84C}" dt="2021-04-06T16:47:23.961" v="1013" actId="26606"/>
          <ac:spMkLst>
            <pc:docMk/>
            <pc:sldMk cId="3955378056" sldId="256"/>
            <ac:spMk id="10" creationId="{207CB456-8849-413C-8210-B663779A32E0}"/>
          </ac:spMkLst>
        </pc:spChg>
        <pc:spChg chg="add">
          <ac:chgData name="Philip VanHooks" userId="18d01922-9e71-44ad-aef6-3330db612f7f" providerId="ADAL" clId="{3EF19FBC-DFDD-4FFD-A742-C29E996AA84C}" dt="2021-04-06T16:47:23.961" v="1013" actId="26606"/>
          <ac:spMkLst>
            <pc:docMk/>
            <pc:sldMk cId="3955378056" sldId="256"/>
            <ac:spMk id="12" creationId="{E513936D-D1EB-4E42-A97F-942BA1F3DFA7}"/>
          </ac:spMkLst>
        </pc:spChg>
        <pc:cxnChg chg="add">
          <ac:chgData name="Philip VanHooks" userId="18d01922-9e71-44ad-aef6-3330db612f7f" providerId="ADAL" clId="{3EF19FBC-DFDD-4FFD-A742-C29E996AA84C}" dt="2021-04-06T16:47:23.961" v="1013" actId="26606"/>
          <ac:cxnSpMkLst>
            <pc:docMk/>
            <pc:sldMk cId="3955378056" sldId="256"/>
            <ac:cxnSpMk id="14" creationId="{AFA75EE9-0DE4-4982-A870-290AD61EAAD7}"/>
          </ac:cxnSpMkLst>
        </pc:cxnChg>
      </pc:sldChg>
      <pc:sldChg chg="addSp delSp modSp mod setBg">
        <pc:chgData name="Philip VanHooks" userId="18d01922-9e71-44ad-aef6-3330db612f7f" providerId="ADAL" clId="{3EF19FBC-DFDD-4FFD-A742-C29E996AA84C}" dt="2021-04-06T19:42:35.181" v="1176" actId="26606"/>
        <pc:sldMkLst>
          <pc:docMk/>
          <pc:sldMk cId="2322149214" sldId="257"/>
        </pc:sldMkLst>
        <pc:spChg chg="mod">
          <ac:chgData name="Philip VanHooks" userId="18d01922-9e71-44ad-aef6-3330db612f7f" providerId="ADAL" clId="{3EF19FBC-DFDD-4FFD-A742-C29E996AA84C}" dt="2021-04-06T19:42:35.181" v="1176" actId="26606"/>
          <ac:spMkLst>
            <pc:docMk/>
            <pc:sldMk cId="2322149214" sldId="257"/>
            <ac:spMk id="2" creationId="{D4EDA931-0A1F-444D-84B0-BEB91F73A561}"/>
          </ac:spMkLst>
        </pc:spChg>
        <pc:spChg chg="del mod">
          <ac:chgData name="Philip VanHooks" userId="18d01922-9e71-44ad-aef6-3330db612f7f" providerId="ADAL" clId="{3EF19FBC-DFDD-4FFD-A742-C29E996AA84C}" dt="2021-04-06T19:42:35.181" v="1176" actId="26606"/>
          <ac:spMkLst>
            <pc:docMk/>
            <pc:sldMk cId="2322149214" sldId="257"/>
            <ac:spMk id="3" creationId="{B02CFC6D-1679-445C-A928-B55F6FD7DE76}"/>
          </ac:spMkLst>
        </pc:spChg>
        <pc:spChg chg="add del">
          <ac:chgData name="Philip VanHooks" userId="18d01922-9e71-44ad-aef6-3330db612f7f" providerId="ADAL" clId="{3EF19FBC-DFDD-4FFD-A742-C29E996AA84C}" dt="2021-04-06T19:42:35.142" v="1175" actId="26606"/>
          <ac:spMkLst>
            <pc:docMk/>
            <pc:sldMk cId="2322149214" sldId="257"/>
            <ac:spMk id="8" creationId="{09588DA8-065E-4F6F-8EFD-43104AB2E0CF}"/>
          </ac:spMkLst>
        </pc:spChg>
        <pc:spChg chg="add">
          <ac:chgData name="Philip VanHooks" userId="18d01922-9e71-44ad-aef6-3330db612f7f" providerId="ADAL" clId="{3EF19FBC-DFDD-4FFD-A742-C29E996AA84C}" dt="2021-04-06T19:42:35.181" v="1176" actId="26606"/>
          <ac:spMkLst>
            <pc:docMk/>
            <pc:sldMk cId="2322149214" sldId="257"/>
            <ac:spMk id="9" creationId="{2E442304-DDBD-4F7B-8017-36BCC863FB40}"/>
          </ac:spMkLst>
        </pc:spChg>
        <pc:spChg chg="add del">
          <ac:chgData name="Philip VanHooks" userId="18d01922-9e71-44ad-aef6-3330db612f7f" providerId="ADAL" clId="{3EF19FBC-DFDD-4FFD-A742-C29E996AA84C}" dt="2021-04-06T19:42:35.142" v="1175" actId="26606"/>
          <ac:spMkLst>
            <pc:docMk/>
            <pc:sldMk cId="2322149214" sldId="257"/>
            <ac:spMk id="10" creationId="{C4285719-470E-454C-AF62-8323075F1F5B}"/>
          </ac:spMkLst>
        </pc:spChg>
        <pc:spChg chg="add">
          <ac:chgData name="Philip VanHooks" userId="18d01922-9e71-44ad-aef6-3330db612f7f" providerId="ADAL" clId="{3EF19FBC-DFDD-4FFD-A742-C29E996AA84C}" dt="2021-04-06T19:42:35.181" v="1176" actId="26606"/>
          <ac:spMkLst>
            <pc:docMk/>
            <pc:sldMk cId="2322149214" sldId="257"/>
            <ac:spMk id="11" creationId="{5E107275-3853-46FD-A241-DE4355A42675}"/>
          </ac:spMkLst>
        </pc:spChg>
        <pc:spChg chg="add del">
          <ac:chgData name="Philip VanHooks" userId="18d01922-9e71-44ad-aef6-3330db612f7f" providerId="ADAL" clId="{3EF19FBC-DFDD-4FFD-A742-C29E996AA84C}" dt="2021-04-06T19:42:35.142" v="1175" actId="26606"/>
          <ac:spMkLst>
            <pc:docMk/>
            <pc:sldMk cId="2322149214" sldId="257"/>
            <ac:spMk id="12" creationId="{CD9FE4EF-C4D8-49A0-B2FF-81D8DB7D8A24}"/>
          </ac:spMkLst>
        </pc:spChg>
        <pc:spChg chg="add del">
          <ac:chgData name="Philip VanHooks" userId="18d01922-9e71-44ad-aef6-3330db612f7f" providerId="ADAL" clId="{3EF19FBC-DFDD-4FFD-A742-C29E996AA84C}" dt="2021-04-06T19:42:35.142" v="1175" actId="26606"/>
          <ac:spMkLst>
            <pc:docMk/>
            <pc:sldMk cId="2322149214" sldId="257"/>
            <ac:spMk id="14" creationId="{4300840D-0A0B-4512-BACA-B439D5B9C57C}"/>
          </ac:spMkLst>
        </pc:spChg>
        <pc:spChg chg="add del">
          <ac:chgData name="Philip VanHooks" userId="18d01922-9e71-44ad-aef6-3330db612f7f" providerId="ADAL" clId="{3EF19FBC-DFDD-4FFD-A742-C29E996AA84C}" dt="2021-04-06T19:42:35.142" v="1175" actId="26606"/>
          <ac:spMkLst>
            <pc:docMk/>
            <pc:sldMk cId="2322149214" sldId="257"/>
            <ac:spMk id="16" creationId="{D2B78728-A580-49A7-84F9-6EF6F583ADE0}"/>
          </ac:spMkLst>
        </pc:spChg>
        <pc:spChg chg="add del">
          <ac:chgData name="Philip VanHooks" userId="18d01922-9e71-44ad-aef6-3330db612f7f" providerId="ADAL" clId="{3EF19FBC-DFDD-4FFD-A742-C29E996AA84C}" dt="2021-04-06T19:42:35.142" v="1175" actId="26606"/>
          <ac:spMkLst>
            <pc:docMk/>
            <pc:sldMk cId="2322149214" sldId="257"/>
            <ac:spMk id="18" creationId="{38FAA1A1-D861-433F-88FA-1E9D6FD31D11}"/>
          </ac:spMkLst>
        </pc:spChg>
        <pc:spChg chg="add del">
          <ac:chgData name="Philip VanHooks" userId="18d01922-9e71-44ad-aef6-3330db612f7f" providerId="ADAL" clId="{3EF19FBC-DFDD-4FFD-A742-C29E996AA84C}" dt="2021-04-06T19:42:35.142" v="1175" actId="26606"/>
          <ac:spMkLst>
            <pc:docMk/>
            <pc:sldMk cId="2322149214" sldId="257"/>
            <ac:spMk id="20" creationId="{8D71EDA1-87BF-4D5D-AB79-F346FD19278A}"/>
          </ac:spMkLst>
        </pc:spChg>
        <pc:graphicFrameChg chg="add">
          <ac:chgData name="Philip VanHooks" userId="18d01922-9e71-44ad-aef6-3330db612f7f" providerId="ADAL" clId="{3EF19FBC-DFDD-4FFD-A742-C29E996AA84C}" dt="2021-04-06T19:42:35.181" v="1176" actId="26606"/>
          <ac:graphicFrameMkLst>
            <pc:docMk/>
            <pc:sldMk cId="2322149214" sldId="257"/>
            <ac:graphicFrameMk id="5" creationId="{EA8033F3-BFB4-4E47-A5B7-226A75D34460}"/>
          </ac:graphicFrameMkLst>
        </pc:graphicFrameChg>
      </pc:sldChg>
      <pc:sldChg chg="addSp modSp new mod setBg">
        <pc:chgData name="Philip VanHooks" userId="18d01922-9e71-44ad-aef6-3330db612f7f" providerId="ADAL" clId="{3EF19FBC-DFDD-4FFD-A742-C29E996AA84C}" dt="2021-04-06T15:25:25.464" v="418" actId="20577"/>
        <pc:sldMkLst>
          <pc:docMk/>
          <pc:sldMk cId="861073513" sldId="258"/>
        </pc:sldMkLst>
        <pc:spChg chg="mod">
          <ac:chgData name="Philip VanHooks" userId="18d01922-9e71-44ad-aef6-3330db612f7f" providerId="ADAL" clId="{3EF19FBC-DFDD-4FFD-A742-C29E996AA84C}" dt="2021-04-06T15:21:50.606" v="32" actId="122"/>
          <ac:spMkLst>
            <pc:docMk/>
            <pc:sldMk cId="861073513" sldId="258"/>
            <ac:spMk id="2" creationId="{33D727F3-DDD3-434C-8056-35404FE093B4}"/>
          </ac:spMkLst>
        </pc:spChg>
        <pc:spChg chg="mod">
          <ac:chgData name="Philip VanHooks" userId="18d01922-9e71-44ad-aef6-3330db612f7f" providerId="ADAL" clId="{3EF19FBC-DFDD-4FFD-A742-C29E996AA84C}" dt="2021-04-06T15:25:25.464" v="418" actId="20577"/>
          <ac:spMkLst>
            <pc:docMk/>
            <pc:sldMk cId="861073513" sldId="258"/>
            <ac:spMk id="3" creationId="{2B4D616A-FC41-4036-B140-D7330CA2E59E}"/>
          </ac:spMkLst>
        </pc:spChg>
        <pc:spChg chg="add">
          <ac:chgData name="Philip VanHooks" userId="18d01922-9e71-44ad-aef6-3330db612f7f" providerId="ADAL" clId="{3EF19FBC-DFDD-4FFD-A742-C29E996AA84C}" dt="2021-04-06T15:21:39.021" v="31" actId="26606"/>
          <ac:spMkLst>
            <pc:docMk/>
            <pc:sldMk cId="861073513" sldId="258"/>
            <ac:spMk id="10" creationId="{5E39A796-BE83-48B1-B33F-35C4A32AAB57}"/>
          </ac:spMkLst>
        </pc:spChg>
        <pc:spChg chg="add">
          <ac:chgData name="Philip VanHooks" userId="18d01922-9e71-44ad-aef6-3330db612f7f" providerId="ADAL" clId="{3EF19FBC-DFDD-4FFD-A742-C29E996AA84C}" dt="2021-04-06T15:21:39.021" v="31" actId="26606"/>
          <ac:spMkLst>
            <pc:docMk/>
            <pc:sldMk cId="861073513" sldId="258"/>
            <ac:spMk id="12" creationId="{72F84B47-E267-4194-8194-831DB7B5547F}"/>
          </ac:spMkLst>
        </pc:spChg>
        <pc:picChg chg="add mod">
          <ac:chgData name="Philip VanHooks" userId="18d01922-9e71-44ad-aef6-3330db612f7f" providerId="ADAL" clId="{3EF19FBC-DFDD-4FFD-A742-C29E996AA84C}" dt="2021-04-06T15:21:39.021" v="31" actId="26606"/>
          <ac:picMkLst>
            <pc:docMk/>
            <pc:sldMk cId="861073513" sldId="258"/>
            <ac:picMk id="5" creationId="{3FDD0DB0-2E99-4A83-BBFB-D0A3586880E3}"/>
          </ac:picMkLst>
        </pc:picChg>
      </pc:sldChg>
      <pc:sldChg chg="modSp new del mod">
        <pc:chgData name="Philip VanHooks" userId="18d01922-9e71-44ad-aef6-3330db612f7f" providerId="ADAL" clId="{3EF19FBC-DFDD-4FFD-A742-C29E996AA84C}" dt="2021-04-06T15:29:52.761" v="445" actId="2696"/>
        <pc:sldMkLst>
          <pc:docMk/>
          <pc:sldMk cId="2960851658" sldId="259"/>
        </pc:sldMkLst>
        <pc:spChg chg="mod">
          <ac:chgData name="Philip VanHooks" userId="18d01922-9e71-44ad-aef6-3330db612f7f" providerId="ADAL" clId="{3EF19FBC-DFDD-4FFD-A742-C29E996AA84C}" dt="2021-04-06T15:25:46.510" v="444" actId="20577"/>
          <ac:spMkLst>
            <pc:docMk/>
            <pc:sldMk cId="2960851658" sldId="259"/>
            <ac:spMk id="2" creationId="{ACDBD785-F54B-4CEC-8BF7-990D361D6ED0}"/>
          </ac:spMkLst>
        </pc:spChg>
      </pc:sldChg>
      <pc:sldChg chg="addSp modSp mod setBg">
        <pc:chgData name="Philip VanHooks" userId="18d01922-9e71-44ad-aef6-3330db612f7f" providerId="ADAL" clId="{3EF19FBC-DFDD-4FFD-A742-C29E996AA84C}" dt="2021-04-06T16:47:48.898" v="1014" actId="26606"/>
        <pc:sldMkLst>
          <pc:docMk/>
          <pc:sldMk cId="2486599205" sldId="2655"/>
        </pc:sldMkLst>
        <pc:spChg chg="mod">
          <ac:chgData name="Philip VanHooks" userId="18d01922-9e71-44ad-aef6-3330db612f7f" providerId="ADAL" clId="{3EF19FBC-DFDD-4FFD-A742-C29E996AA84C}" dt="2021-04-06T16:47:48.898" v="1014" actId="26606"/>
          <ac:spMkLst>
            <pc:docMk/>
            <pc:sldMk cId="2486599205" sldId="2655"/>
            <ac:spMk id="2" creationId="{EEC99921-406A-4078-935B-AFBA94EA4D18}"/>
          </ac:spMkLst>
        </pc:spChg>
        <pc:spChg chg="mod">
          <ac:chgData name="Philip VanHooks" userId="18d01922-9e71-44ad-aef6-3330db612f7f" providerId="ADAL" clId="{3EF19FBC-DFDD-4FFD-A742-C29E996AA84C}" dt="2021-04-06T16:47:48.898" v="1014" actId="26606"/>
          <ac:spMkLst>
            <pc:docMk/>
            <pc:sldMk cId="2486599205" sldId="2655"/>
            <ac:spMk id="3" creationId="{98B412DB-1D1E-4EAF-8226-926A73B24D7A}"/>
          </ac:spMkLst>
        </pc:spChg>
        <pc:spChg chg="add">
          <ac:chgData name="Philip VanHooks" userId="18d01922-9e71-44ad-aef6-3330db612f7f" providerId="ADAL" clId="{3EF19FBC-DFDD-4FFD-A742-C29E996AA84C}" dt="2021-04-06T16:47:48.898" v="1014" actId="26606"/>
          <ac:spMkLst>
            <pc:docMk/>
            <pc:sldMk cId="2486599205" sldId="2655"/>
            <ac:spMk id="8" creationId="{B775CD93-9DF2-48CB-9F57-1BCA9A46C7FA}"/>
          </ac:spMkLst>
        </pc:spChg>
        <pc:spChg chg="add">
          <ac:chgData name="Philip VanHooks" userId="18d01922-9e71-44ad-aef6-3330db612f7f" providerId="ADAL" clId="{3EF19FBC-DFDD-4FFD-A742-C29E996AA84C}" dt="2021-04-06T16:47:48.898" v="1014" actId="26606"/>
          <ac:spMkLst>
            <pc:docMk/>
            <pc:sldMk cId="2486599205" sldId="2655"/>
            <ac:spMk id="10" creationId="{6166C6D1-23AC-49C4-BA07-238E4E9F8CEB}"/>
          </ac:spMkLst>
        </pc:spChg>
        <pc:spChg chg="add">
          <ac:chgData name="Philip VanHooks" userId="18d01922-9e71-44ad-aef6-3330db612f7f" providerId="ADAL" clId="{3EF19FBC-DFDD-4FFD-A742-C29E996AA84C}" dt="2021-04-06T16:47:48.898" v="1014" actId="26606"/>
          <ac:spMkLst>
            <pc:docMk/>
            <pc:sldMk cId="2486599205" sldId="2655"/>
            <ac:spMk id="12" creationId="{E186B68C-84BC-4A6E-99D1-EE87483C1349}"/>
          </ac:spMkLst>
        </pc:spChg>
        <pc:spChg chg="add">
          <ac:chgData name="Philip VanHooks" userId="18d01922-9e71-44ad-aef6-3330db612f7f" providerId="ADAL" clId="{3EF19FBC-DFDD-4FFD-A742-C29E996AA84C}" dt="2021-04-06T16:47:48.898" v="1014" actId="26606"/>
          <ac:spMkLst>
            <pc:docMk/>
            <pc:sldMk cId="2486599205" sldId="2655"/>
            <ac:spMk id="14" creationId="{1C091803-41C2-48E0-9228-5148460C7479}"/>
          </ac:spMkLst>
        </pc:spChg>
      </pc:sldChg>
      <pc:sldChg chg="addSp modSp mod setBg">
        <pc:chgData name="Philip VanHooks" userId="18d01922-9e71-44ad-aef6-3330db612f7f" providerId="ADAL" clId="{3EF19FBC-DFDD-4FFD-A742-C29E996AA84C}" dt="2021-04-06T16:47:55.685" v="1015" actId="26606"/>
        <pc:sldMkLst>
          <pc:docMk/>
          <pc:sldMk cId="14769576" sldId="2656"/>
        </pc:sldMkLst>
        <pc:spChg chg="mod">
          <ac:chgData name="Philip VanHooks" userId="18d01922-9e71-44ad-aef6-3330db612f7f" providerId="ADAL" clId="{3EF19FBC-DFDD-4FFD-A742-C29E996AA84C}" dt="2021-04-06T16:47:55.685" v="1015" actId="26606"/>
          <ac:spMkLst>
            <pc:docMk/>
            <pc:sldMk cId="14769576" sldId="2656"/>
            <ac:spMk id="2" creationId="{364088D2-8675-49F8-92B7-CED608E8C149}"/>
          </ac:spMkLst>
        </pc:spChg>
        <pc:spChg chg="mod">
          <ac:chgData name="Philip VanHooks" userId="18d01922-9e71-44ad-aef6-3330db612f7f" providerId="ADAL" clId="{3EF19FBC-DFDD-4FFD-A742-C29E996AA84C}" dt="2021-04-06T16:47:55.685" v="1015" actId="26606"/>
          <ac:spMkLst>
            <pc:docMk/>
            <pc:sldMk cId="14769576" sldId="2656"/>
            <ac:spMk id="3" creationId="{99AD62CE-2F52-4D1D-A011-C5BE0B192EA5}"/>
          </ac:spMkLst>
        </pc:spChg>
        <pc:spChg chg="add">
          <ac:chgData name="Philip VanHooks" userId="18d01922-9e71-44ad-aef6-3330db612f7f" providerId="ADAL" clId="{3EF19FBC-DFDD-4FFD-A742-C29E996AA84C}" dt="2021-04-06T16:47:55.685" v="1015" actId="26606"/>
          <ac:spMkLst>
            <pc:docMk/>
            <pc:sldMk cId="14769576" sldId="2656"/>
            <ac:spMk id="8" creationId="{B775CD93-9DF2-48CB-9F57-1BCA9A46C7FA}"/>
          </ac:spMkLst>
        </pc:spChg>
        <pc:spChg chg="add">
          <ac:chgData name="Philip VanHooks" userId="18d01922-9e71-44ad-aef6-3330db612f7f" providerId="ADAL" clId="{3EF19FBC-DFDD-4FFD-A742-C29E996AA84C}" dt="2021-04-06T16:47:55.685" v="1015" actId="26606"/>
          <ac:spMkLst>
            <pc:docMk/>
            <pc:sldMk cId="14769576" sldId="2656"/>
            <ac:spMk id="10" creationId="{6166C6D1-23AC-49C4-BA07-238E4E9F8CEB}"/>
          </ac:spMkLst>
        </pc:spChg>
        <pc:spChg chg="add">
          <ac:chgData name="Philip VanHooks" userId="18d01922-9e71-44ad-aef6-3330db612f7f" providerId="ADAL" clId="{3EF19FBC-DFDD-4FFD-A742-C29E996AA84C}" dt="2021-04-06T16:47:55.685" v="1015" actId="26606"/>
          <ac:spMkLst>
            <pc:docMk/>
            <pc:sldMk cId="14769576" sldId="2656"/>
            <ac:spMk id="12" creationId="{1C091803-41C2-48E0-9228-5148460C7479}"/>
          </ac:spMkLst>
        </pc:spChg>
      </pc:sldChg>
      <pc:sldChg chg="addSp modSp mod setBg">
        <pc:chgData name="Philip VanHooks" userId="18d01922-9e71-44ad-aef6-3330db612f7f" providerId="ADAL" clId="{3EF19FBC-DFDD-4FFD-A742-C29E996AA84C}" dt="2021-04-06T16:48:07.574" v="1016" actId="26606"/>
        <pc:sldMkLst>
          <pc:docMk/>
          <pc:sldMk cId="2937100086" sldId="2657"/>
        </pc:sldMkLst>
        <pc:spChg chg="mod">
          <ac:chgData name="Philip VanHooks" userId="18d01922-9e71-44ad-aef6-3330db612f7f" providerId="ADAL" clId="{3EF19FBC-DFDD-4FFD-A742-C29E996AA84C}" dt="2021-04-06T16:48:07.574" v="1016" actId="26606"/>
          <ac:spMkLst>
            <pc:docMk/>
            <pc:sldMk cId="2937100086" sldId="2657"/>
            <ac:spMk id="2" creationId="{F995AA11-81B6-4D1D-9AFD-7FB8869B13A7}"/>
          </ac:spMkLst>
        </pc:spChg>
        <pc:spChg chg="mod">
          <ac:chgData name="Philip VanHooks" userId="18d01922-9e71-44ad-aef6-3330db612f7f" providerId="ADAL" clId="{3EF19FBC-DFDD-4FFD-A742-C29E996AA84C}" dt="2021-04-06T16:48:07.574" v="1016" actId="26606"/>
          <ac:spMkLst>
            <pc:docMk/>
            <pc:sldMk cId="2937100086" sldId="2657"/>
            <ac:spMk id="3" creationId="{4BF92A43-33ED-48DF-980B-58A7A4FDA2EF}"/>
          </ac:spMkLst>
        </pc:spChg>
        <pc:spChg chg="add">
          <ac:chgData name="Philip VanHooks" userId="18d01922-9e71-44ad-aef6-3330db612f7f" providerId="ADAL" clId="{3EF19FBC-DFDD-4FFD-A742-C29E996AA84C}" dt="2021-04-06T16:48:07.574" v="1016" actId="26606"/>
          <ac:spMkLst>
            <pc:docMk/>
            <pc:sldMk cId="2937100086" sldId="2657"/>
            <ac:spMk id="8" creationId="{B775CD93-9DF2-48CB-9F57-1BCA9A46C7FA}"/>
          </ac:spMkLst>
        </pc:spChg>
        <pc:spChg chg="add">
          <ac:chgData name="Philip VanHooks" userId="18d01922-9e71-44ad-aef6-3330db612f7f" providerId="ADAL" clId="{3EF19FBC-DFDD-4FFD-A742-C29E996AA84C}" dt="2021-04-06T16:48:07.574" v="1016" actId="26606"/>
          <ac:spMkLst>
            <pc:docMk/>
            <pc:sldMk cId="2937100086" sldId="2657"/>
            <ac:spMk id="10" creationId="{6166C6D1-23AC-49C4-BA07-238E4E9F8CEB}"/>
          </ac:spMkLst>
        </pc:spChg>
        <pc:spChg chg="add">
          <ac:chgData name="Philip VanHooks" userId="18d01922-9e71-44ad-aef6-3330db612f7f" providerId="ADAL" clId="{3EF19FBC-DFDD-4FFD-A742-C29E996AA84C}" dt="2021-04-06T16:48:07.574" v="1016" actId="26606"/>
          <ac:spMkLst>
            <pc:docMk/>
            <pc:sldMk cId="2937100086" sldId="2657"/>
            <ac:spMk id="12" creationId="{1C091803-41C2-48E0-9228-5148460C7479}"/>
          </ac:spMkLst>
        </pc:spChg>
      </pc:sldChg>
      <pc:sldChg chg="addSp modSp mod setBg">
        <pc:chgData name="Philip VanHooks" userId="18d01922-9e71-44ad-aef6-3330db612f7f" providerId="ADAL" clId="{3EF19FBC-DFDD-4FFD-A742-C29E996AA84C}" dt="2021-04-06T16:48:13.571" v="1017" actId="26606"/>
        <pc:sldMkLst>
          <pc:docMk/>
          <pc:sldMk cId="3871040091" sldId="2658"/>
        </pc:sldMkLst>
        <pc:spChg chg="mod">
          <ac:chgData name="Philip VanHooks" userId="18d01922-9e71-44ad-aef6-3330db612f7f" providerId="ADAL" clId="{3EF19FBC-DFDD-4FFD-A742-C29E996AA84C}" dt="2021-04-06T16:48:13.571" v="1017" actId="26606"/>
          <ac:spMkLst>
            <pc:docMk/>
            <pc:sldMk cId="3871040091" sldId="2658"/>
            <ac:spMk id="2" creationId="{0F52A946-1890-4934-A276-F105CDC9D6CB}"/>
          </ac:spMkLst>
        </pc:spChg>
        <pc:spChg chg="mod">
          <ac:chgData name="Philip VanHooks" userId="18d01922-9e71-44ad-aef6-3330db612f7f" providerId="ADAL" clId="{3EF19FBC-DFDD-4FFD-A742-C29E996AA84C}" dt="2021-04-06T16:48:13.571" v="1017" actId="26606"/>
          <ac:spMkLst>
            <pc:docMk/>
            <pc:sldMk cId="3871040091" sldId="2658"/>
            <ac:spMk id="3" creationId="{E6E0E9AD-6691-4245-AE32-51DB85AA2253}"/>
          </ac:spMkLst>
        </pc:spChg>
        <pc:spChg chg="add">
          <ac:chgData name="Philip VanHooks" userId="18d01922-9e71-44ad-aef6-3330db612f7f" providerId="ADAL" clId="{3EF19FBC-DFDD-4FFD-A742-C29E996AA84C}" dt="2021-04-06T16:48:13.571" v="1017" actId="26606"/>
          <ac:spMkLst>
            <pc:docMk/>
            <pc:sldMk cId="3871040091" sldId="2658"/>
            <ac:spMk id="8" creationId="{B775CD93-9DF2-48CB-9F57-1BCA9A46C7FA}"/>
          </ac:spMkLst>
        </pc:spChg>
        <pc:spChg chg="add">
          <ac:chgData name="Philip VanHooks" userId="18d01922-9e71-44ad-aef6-3330db612f7f" providerId="ADAL" clId="{3EF19FBC-DFDD-4FFD-A742-C29E996AA84C}" dt="2021-04-06T16:48:13.571" v="1017" actId="26606"/>
          <ac:spMkLst>
            <pc:docMk/>
            <pc:sldMk cId="3871040091" sldId="2658"/>
            <ac:spMk id="10" creationId="{6166C6D1-23AC-49C4-BA07-238E4E9F8CEB}"/>
          </ac:spMkLst>
        </pc:spChg>
        <pc:spChg chg="add">
          <ac:chgData name="Philip VanHooks" userId="18d01922-9e71-44ad-aef6-3330db612f7f" providerId="ADAL" clId="{3EF19FBC-DFDD-4FFD-A742-C29E996AA84C}" dt="2021-04-06T16:48:13.571" v="1017" actId="26606"/>
          <ac:spMkLst>
            <pc:docMk/>
            <pc:sldMk cId="3871040091" sldId="2658"/>
            <ac:spMk id="12" creationId="{E186B68C-84BC-4A6E-99D1-EE87483C1349}"/>
          </ac:spMkLst>
        </pc:spChg>
        <pc:spChg chg="add">
          <ac:chgData name="Philip VanHooks" userId="18d01922-9e71-44ad-aef6-3330db612f7f" providerId="ADAL" clId="{3EF19FBC-DFDD-4FFD-A742-C29E996AA84C}" dt="2021-04-06T16:48:13.571" v="1017" actId="26606"/>
          <ac:spMkLst>
            <pc:docMk/>
            <pc:sldMk cId="3871040091" sldId="2658"/>
            <ac:spMk id="14" creationId="{1C091803-41C2-48E0-9228-5148460C7479}"/>
          </ac:spMkLst>
        </pc:spChg>
      </pc:sldChg>
      <pc:sldChg chg="addSp modSp mod setBg">
        <pc:chgData name="Philip VanHooks" userId="18d01922-9e71-44ad-aef6-3330db612f7f" providerId="ADAL" clId="{3EF19FBC-DFDD-4FFD-A742-C29E996AA84C}" dt="2021-04-06T16:48:20.305" v="1018" actId="26606"/>
        <pc:sldMkLst>
          <pc:docMk/>
          <pc:sldMk cId="955084169" sldId="2659"/>
        </pc:sldMkLst>
        <pc:spChg chg="mod">
          <ac:chgData name="Philip VanHooks" userId="18d01922-9e71-44ad-aef6-3330db612f7f" providerId="ADAL" clId="{3EF19FBC-DFDD-4FFD-A742-C29E996AA84C}" dt="2021-04-06T16:48:20.305" v="1018" actId="26606"/>
          <ac:spMkLst>
            <pc:docMk/>
            <pc:sldMk cId="955084169" sldId="2659"/>
            <ac:spMk id="2" creationId="{725F5F35-7656-4349-BA84-F39570A0BB1F}"/>
          </ac:spMkLst>
        </pc:spChg>
        <pc:spChg chg="mod">
          <ac:chgData name="Philip VanHooks" userId="18d01922-9e71-44ad-aef6-3330db612f7f" providerId="ADAL" clId="{3EF19FBC-DFDD-4FFD-A742-C29E996AA84C}" dt="2021-04-06T16:48:20.305" v="1018" actId="26606"/>
          <ac:spMkLst>
            <pc:docMk/>
            <pc:sldMk cId="955084169" sldId="2659"/>
            <ac:spMk id="3" creationId="{AAC9AD16-DE99-4C82-A2AD-DB6CB877B2FC}"/>
          </ac:spMkLst>
        </pc:spChg>
        <pc:spChg chg="add">
          <ac:chgData name="Philip VanHooks" userId="18d01922-9e71-44ad-aef6-3330db612f7f" providerId="ADAL" clId="{3EF19FBC-DFDD-4FFD-A742-C29E996AA84C}" dt="2021-04-06T16:48:20.305" v="1018" actId="26606"/>
          <ac:spMkLst>
            <pc:docMk/>
            <pc:sldMk cId="955084169" sldId="2659"/>
            <ac:spMk id="8" creationId="{B775CD93-9DF2-48CB-9F57-1BCA9A46C7FA}"/>
          </ac:spMkLst>
        </pc:spChg>
        <pc:spChg chg="add">
          <ac:chgData name="Philip VanHooks" userId="18d01922-9e71-44ad-aef6-3330db612f7f" providerId="ADAL" clId="{3EF19FBC-DFDD-4FFD-A742-C29E996AA84C}" dt="2021-04-06T16:48:20.305" v="1018" actId="26606"/>
          <ac:spMkLst>
            <pc:docMk/>
            <pc:sldMk cId="955084169" sldId="2659"/>
            <ac:spMk id="10" creationId="{6166C6D1-23AC-49C4-BA07-238E4E9F8CEB}"/>
          </ac:spMkLst>
        </pc:spChg>
        <pc:spChg chg="add">
          <ac:chgData name="Philip VanHooks" userId="18d01922-9e71-44ad-aef6-3330db612f7f" providerId="ADAL" clId="{3EF19FBC-DFDD-4FFD-A742-C29E996AA84C}" dt="2021-04-06T16:48:20.305" v="1018" actId="26606"/>
          <ac:spMkLst>
            <pc:docMk/>
            <pc:sldMk cId="955084169" sldId="2659"/>
            <ac:spMk id="12" creationId="{E186B68C-84BC-4A6E-99D1-EE87483C1349}"/>
          </ac:spMkLst>
        </pc:spChg>
        <pc:spChg chg="add">
          <ac:chgData name="Philip VanHooks" userId="18d01922-9e71-44ad-aef6-3330db612f7f" providerId="ADAL" clId="{3EF19FBC-DFDD-4FFD-A742-C29E996AA84C}" dt="2021-04-06T16:48:20.305" v="1018" actId="26606"/>
          <ac:spMkLst>
            <pc:docMk/>
            <pc:sldMk cId="955084169" sldId="2659"/>
            <ac:spMk id="14" creationId="{1C091803-41C2-48E0-9228-5148460C7479}"/>
          </ac:spMkLst>
        </pc:spChg>
      </pc:sldChg>
      <pc:sldChg chg="addSp modSp mod setBg">
        <pc:chgData name="Philip VanHooks" userId="18d01922-9e71-44ad-aef6-3330db612f7f" providerId="ADAL" clId="{3EF19FBC-DFDD-4FFD-A742-C29E996AA84C}" dt="2021-04-06T16:48:25.653" v="1019" actId="26606"/>
        <pc:sldMkLst>
          <pc:docMk/>
          <pc:sldMk cId="4153344371" sldId="2660"/>
        </pc:sldMkLst>
        <pc:spChg chg="mod">
          <ac:chgData name="Philip VanHooks" userId="18d01922-9e71-44ad-aef6-3330db612f7f" providerId="ADAL" clId="{3EF19FBC-DFDD-4FFD-A742-C29E996AA84C}" dt="2021-04-06T16:48:25.653" v="1019" actId="26606"/>
          <ac:spMkLst>
            <pc:docMk/>
            <pc:sldMk cId="4153344371" sldId="2660"/>
            <ac:spMk id="2" creationId="{FF174C9A-1DF9-4882-B2EE-2C7546A483CB}"/>
          </ac:spMkLst>
        </pc:spChg>
        <pc:spChg chg="mod">
          <ac:chgData name="Philip VanHooks" userId="18d01922-9e71-44ad-aef6-3330db612f7f" providerId="ADAL" clId="{3EF19FBC-DFDD-4FFD-A742-C29E996AA84C}" dt="2021-04-06T16:48:25.653" v="1019" actId="26606"/>
          <ac:spMkLst>
            <pc:docMk/>
            <pc:sldMk cId="4153344371" sldId="2660"/>
            <ac:spMk id="3" creationId="{B34A2D50-6EDB-4EBA-83F6-D953D5CC7432}"/>
          </ac:spMkLst>
        </pc:spChg>
        <pc:spChg chg="add">
          <ac:chgData name="Philip VanHooks" userId="18d01922-9e71-44ad-aef6-3330db612f7f" providerId="ADAL" clId="{3EF19FBC-DFDD-4FFD-A742-C29E996AA84C}" dt="2021-04-06T16:48:25.653" v="1019" actId="26606"/>
          <ac:spMkLst>
            <pc:docMk/>
            <pc:sldMk cId="4153344371" sldId="2660"/>
            <ac:spMk id="8" creationId="{B775CD93-9DF2-48CB-9F57-1BCA9A46C7FA}"/>
          </ac:spMkLst>
        </pc:spChg>
        <pc:spChg chg="add">
          <ac:chgData name="Philip VanHooks" userId="18d01922-9e71-44ad-aef6-3330db612f7f" providerId="ADAL" clId="{3EF19FBC-DFDD-4FFD-A742-C29E996AA84C}" dt="2021-04-06T16:48:25.653" v="1019" actId="26606"/>
          <ac:spMkLst>
            <pc:docMk/>
            <pc:sldMk cId="4153344371" sldId="2660"/>
            <ac:spMk id="10" creationId="{6166C6D1-23AC-49C4-BA07-238E4E9F8CEB}"/>
          </ac:spMkLst>
        </pc:spChg>
        <pc:spChg chg="add">
          <ac:chgData name="Philip VanHooks" userId="18d01922-9e71-44ad-aef6-3330db612f7f" providerId="ADAL" clId="{3EF19FBC-DFDD-4FFD-A742-C29E996AA84C}" dt="2021-04-06T16:48:25.653" v="1019" actId="26606"/>
          <ac:spMkLst>
            <pc:docMk/>
            <pc:sldMk cId="4153344371" sldId="2660"/>
            <ac:spMk id="12" creationId="{1C091803-41C2-48E0-9228-5148460C7479}"/>
          </ac:spMkLst>
        </pc:spChg>
      </pc:sldChg>
      <pc:sldChg chg="addSp modSp mod setBg">
        <pc:chgData name="Philip VanHooks" userId="18d01922-9e71-44ad-aef6-3330db612f7f" providerId="ADAL" clId="{3EF19FBC-DFDD-4FFD-A742-C29E996AA84C}" dt="2021-04-06T16:48:32.571" v="1020" actId="26606"/>
        <pc:sldMkLst>
          <pc:docMk/>
          <pc:sldMk cId="1780396287" sldId="2661"/>
        </pc:sldMkLst>
        <pc:spChg chg="mod">
          <ac:chgData name="Philip VanHooks" userId="18d01922-9e71-44ad-aef6-3330db612f7f" providerId="ADAL" clId="{3EF19FBC-DFDD-4FFD-A742-C29E996AA84C}" dt="2021-04-06T16:48:32.571" v="1020" actId="26606"/>
          <ac:spMkLst>
            <pc:docMk/>
            <pc:sldMk cId="1780396287" sldId="2661"/>
            <ac:spMk id="2" creationId="{28F465F9-2E91-4A36-9AB7-6CB8D2CF9F91}"/>
          </ac:spMkLst>
        </pc:spChg>
        <pc:spChg chg="mod">
          <ac:chgData name="Philip VanHooks" userId="18d01922-9e71-44ad-aef6-3330db612f7f" providerId="ADAL" clId="{3EF19FBC-DFDD-4FFD-A742-C29E996AA84C}" dt="2021-04-06T16:48:32.571" v="1020" actId="26606"/>
          <ac:spMkLst>
            <pc:docMk/>
            <pc:sldMk cId="1780396287" sldId="2661"/>
            <ac:spMk id="3" creationId="{80128D7C-7C1B-4C18-8F16-F2D394FF6BE0}"/>
          </ac:spMkLst>
        </pc:spChg>
        <pc:spChg chg="add">
          <ac:chgData name="Philip VanHooks" userId="18d01922-9e71-44ad-aef6-3330db612f7f" providerId="ADAL" clId="{3EF19FBC-DFDD-4FFD-A742-C29E996AA84C}" dt="2021-04-06T16:48:32.571" v="1020" actId="26606"/>
          <ac:spMkLst>
            <pc:docMk/>
            <pc:sldMk cId="1780396287" sldId="2661"/>
            <ac:spMk id="8" creationId="{B775CD93-9DF2-48CB-9F57-1BCA9A46C7FA}"/>
          </ac:spMkLst>
        </pc:spChg>
        <pc:spChg chg="add">
          <ac:chgData name="Philip VanHooks" userId="18d01922-9e71-44ad-aef6-3330db612f7f" providerId="ADAL" clId="{3EF19FBC-DFDD-4FFD-A742-C29E996AA84C}" dt="2021-04-06T16:48:32.571" v="1020" actId="26606"/>
          <ac:spMkLst>
            <pc:docMk/>
            <pc:sldMk cId="1780396287" sldId="2661"/>
            <ac:spMk id="10" creationId="{6166C6D1-23AC-49C4-BA07-238E4E9F8CEB}"/>
          </ac:spMkLst>
        </pc:spChg>
        <pc:spChg chg="add">
          <ac:chgData name="Philip VanHooks" userId="18d01922-9e71-44ad-aef6-3330db612f7f" providerId="ADAL" clId="{3EF19FBC-DFDD-4FFD-A742-C29E996AA84C}" dt="2021-04-06T16:48:32.571" v="1020" actId="26606"/>
          <ac:spMkLst>
            <pc:docMk/>
            <pc:sldMk cId="1780396287" sldId="2661"/>
            <ac:spMk id="12" creationId="{1C091803-41C2-48E0-9228-5148460C7479}"/>
          </ac:spMkLst>
        </pc:spChg>
      </pc:sldChg>
      <pc:sldChg chg="addSp modSp mod setBg">
        <pc:chgData name="Philip VanHooks" userId="18d01922-9e71-44ad-aef6-3330db612f7f" providerId="ADAL" clId="{3EF19FBC-DFDD-4FFD-A742-C29E996AA84C}" dt="2021-04-06T16:48:43.946" v="1021" actId="26606"/>
        <pc:sldMkLst>
          <pc:docMk/>
          <pc:sldMk cId="2025795011" sldId="2662"/>
        </pc:sldMkLst>
        <pc:spChg chg="mod">
          <ac:chgData name="Philip VanHooks" userId="18d01922-9e71-44ad-aef6-3330db612f7f" providerId="ADAL" clId="{3EF19FBC-DFDD-4FFD-A742-C29E996AA84C}" dt="2021-04-06T16:48:43.946" v="1021" actId="26606"/>
          <ac:spMkLst>
            <pc:docMk/>
            <pc:sldMk cId="2025795011" sldId="2662"/>
            <ac:spMk id="2" creationId="{9259EA13-ADEA-44CD-A511-B7F4F988533B}"/>
          </ac:spMkLst>
        </pc:spChg>
        <pc:spChg chg="mod">
          <ac:chgData name="Philip VanHooks" userId="18d01922-9e71-44ad-aef6-3330db612f7f" providerId="ADAL" clId="{3EF19FBC-DFDD-4FFD-A742-C29E996AA84C}" dt="2021-04-06T16:48:43.946" v="1021" actId="26606"/>
          <ac:spMkLst>
            <pc:docMk/>
            <pc:sldMk cId="2025795011" sldId="2662"/>
            <ac:spMk id="3" creationId="{905E88BB-B008-49E5-830A-C6FB3DB90F67}"/>
          </ac:spMkLst>
        </pc:spChg>
        <pc:spChg chg="add">
          <ac:chgData name="Philip VanHooks" userId="18d01922-9e71-44ad-aef6-3330db612f7f" providerId="ADAL" clId="{3EF19FBC-DFDD-4FFD-A742-C29E996AA84C}" dt="2021-04-06T16:48:43.946" v="1021" actId="26606"/>
          <ac:spMkLst>
            <pc:docMk/>
            <pc:sldMk cId="2025795011" sldId="2662"/>
            <ac:spMk id="8" creationId="{B775CD93-9DF2-48CB-9F57-1BCA9A46C7FA}"/>
          </ac:spMkLst>
        </pc:spChg>
        <pc:spChg chg="add">
          <ac:chgData name="Philip VanHooks" userId="18d01922-9e71-44ad-aef6-3330db612f7f" providerId="ADAL" clId="{3EF19FBC-DFDD-4FFD-A742-C29E996AA84C}" dt="2021-04-06T16:48:43.946" v="1021" actId="26606"/>
          <ac:spMkLst>
            <pc:docMk/>
            <pc:sldMk cId="2025795011" sldId="2662"/>
            <ac:spMk id="10" creationId="{6166C6D1-23AC-49C4-BA07-238E4E9F8CEB}"/>
          </ac:spMkLst>
        </pc:spChg>
        <pc:spChg chg="add">
          <ac:chgData name="Philip VanHooks" userId="18d01922-9e71-44ad-aef6-3330db612f7f" providerId="ADAL" clId="{3EF19FBC-DFDD-4FFD-A742-C29E996AA84C}" dt="2021-04-06T16:48:43.946" v="1021" actId="26606"/>
          <ac:spMkLst>
            <pc:docMk/>
            <pc:sldMk cId="2025795011" sldId="2662"/>
            <ac:spMk id="12" creationId="{E186B68C-84BC-4A6E-99D1-EE87483C1349}"/>
          </ac:spMkLst>
        </pc:spChg>
        <pc:spChg chg="add">
          <ac:chgData name="Philip VanHooks" userId="18d01922-9e71-44ad-aef6-3330db612f7f" providerId="ADAL" clId="{3EF19FBC-DFDD-4FFD-A742-C29E996AA84C}" dt="2021-04-06T16:48:43.946" v="1021" actId="26606"/>
          <ac:spMkLst>
            <pc:docMk/>
            <pc:sldMk cId="2025795011" sldId="2662"/>
            <ac:spMk id="14" creationId="{1C091803-41C2-48E0-9228-5148460C7479}"/>
          </ac:spMkLst>
        </pc:spChg>
      </pc:sldChg>
      <pc:sldChg chg="addSp delSp modSp mod ord setBg delDesignElem">
        <pc:chgData name="Philip VanHooks" userId="18d01922-9e71-44ad-aef6-3330db612f7f" providerId="ADAL" clId="{3EF19FBC-DFDD-4FFD-A742-C29E996AA84C}" dt="2021-04-06T16:49:21.958" v="1023" actId="26606"/>
        <pc:sldMkLst>
          <pc:docMk/>
          <pc:sldMk cId="1729014083" sldId="2673"/>
        </pc:sldMkLst>
        <pc:spChg chg="add mod">
          <ac:chgData name="Philip VanHooks" userId="18d01922-9e71-44ad-aef6-3330db612f7f" providerId="ADAL" clId="{3EF19FBC-DFDD-4FFD-A742-C29E996AA84C}" dt="2021-04-06T16:49:21.958" v="1023" actId="26606"/>
          <ac:spMkLst>
            <pc:docMk/>
            <pc:sldMk cId="1729014083" sldId="2673"/>
            <ac:spMk id="2" creationId="{A8324892-3AAE-4152-88A1-03D65C5CCC85}"/>
          </ac:spMkLst>
        </pc:spChg>
        <pc:spChg chg="add mod">
          <ac:chgData name="Philip VanHooks" userId="18d01922-9e71-44ad-aef6-3330db612f7f" providerId="ADAL" clId="{3EF19FBC-DFDD-4FFD-A742-C29E996AA84C}" dt="2021-04-06T16:49:21.958" v="1023" actId="26606"/>
          <ac:spMkLst>
            <pc:docMk/>
            <pc:sldMk cId="1729014083" sldId="2673"/>
            <ac:spMk id="3" creationId="{46BB0A99-BE4B-4BA2-8A37-EF52200EA3D3}"/>
          </ac:spMkLst>
        </pc:spChg>
        <pc:spChg chg="add">
          <ac:chgData name="Philip VanHooks" userId="18d01922-9e71-44ad-aef6-3330db612f7f" providerId="ADAL" clId="{3EF19FBC-DFDD-4FFD-A742-C29E996AA84C}" dt="2021-04-06T16:49:21.958" v="1023" actId="26606"/>
          <ac:spMkLst>
            <pc:docMk/>
            <pc:sldMk cId="1729014083" sldId="2673"/>
            <ac:spMk id="8" creationId="{B775CD93-9DF2-48CB-9F57-1BCA9A46C7FA}"/>
          </ac:spMkLst>
        </pc:spChg>
        <pc:spChg chg="add">
          <ac:chgData name="Philip VanHooks" userId="18d01922-9e71-44ad-aef6-3330db612f7f" providerId="ADAL" clId="{3EF19FBC-DFDD-4FFD-A742-C29E996AA84C}" dt="2021-04-06T16:49:21.958" v="1023" actId="26606"/>
          <ac:spMkLst>
            <pc:docMk/>
            <pc:sldMk cId="1729014083" sldId="2673"/>
            <ac:spMk id="10" creationId="{6166C6D1-23AC-49C4-BA07-238E4E9F8CEB}"/>
          </ac:spMkLst>
        </pc:spChg>
        <pc:spChg chg="add">
          <ac:chgData name="Philip VanHooks" userId="18d01922-9e71-44ad-aef6-3330db612f7f" providerId="ADAL" clId="{3EF19FBC-DFDD-4FFD-A742-C29E996AA84C}" dt="2021-04-06T16:49:21.958" v="1023" actId="26606"/>
          <ac:spMkLst>
            <pc:docMk/>
            <pc:sldMk cId="1729014083" sldId="2673"/>
            <ac:spMk id="12" creationId="{1C091803-41C2-48E0-9228-5148460C7479}"/>
          </ac:spMkLst>
        </pc:spChg>
        <pc:picChg chg="del">
          <ac:chgData name="Philip VanHooks" userId="18d01922-9e71-44ad-aef6-3330db612f7f" providerId="ADAL" clId="{3EF19FBC-DFDD-4FFD-A742-C29E996AA84C}" dt="2021-04-06T15:33:18.436" v="450" actId="478"/>
          <ac:picMkLst>
            <pc:docMk/>
            <pc:sldMk cId="1729014083" sldId="2673"/>
            <ac:picMk id="11266" creationId="{B482C5FA-555B-4964-82CE-EFD493E36AA3}"/>
          </ac:picMkLst>
        </pc:picChg>
      </pc:sldChg>
      <pc:sldChg chg="addSp delSp modSp mod setBg">
        <pc:chgData name="Philip VanHooks" userId="18d01922-9e71-44ad-aef6-3330db612f7f" providerId="ADAL" clId="{3EF19FBC-DFDD-4FFD-A742-C29E996AA84C}" dt="2021-04-06T16:48:49.536" v="1022" actId="26606"/>
        <pc:sldMkLst>
          <pc:docMk/>
          <pc:sldMk cId="3766705542" sldId="2674"/>
        </pc:sldMkLst>
        <pc:spChg chg="mod">
          <ac:chgData name="Philip VanHooks" userId="18d01922-9e71-44ad-aef6-3330db612f7f" providerId="ADAL" clId="{3EF19FBC-DFDD-4FFD-A742-C29E996AA84C}" dt="2021-04-06T16:48:49.536" v="1022" actId="26606"/>
          <ac:spMkLst>
            <pc:docMk/>
            <pc:sldMk cId="3766705542" sldId="2674"/>
            <ac:spMk id="2" creationId="{02B241C2-A206-4595-8ABD-11C449C3FB58}"/>
          </ac:spMkLst>
        </pc:spChg>
        <pc:spChg chg="del">
          <ac:chgData name="Philip VanHooks" userId="18d01922-9e71-44ad-aef6-3330db612f7f" providerId="ADAL" clId="{3EF19FBC-DFDD-4FFD-A742-C29E996AA84C}" dt="2021-04-06T16:48:49.536" v="1022" actId="26606"/>
          <ac:spMkLst>
            <pc:docMk/>
            <pc:sldMk cId="3766705542" sldId="2674"/>
            <ac:spMk id="3" creationId="{B6359A4B-B81B-4349-9B5F-BB47049EB440}"/>
          </ac:spMkLst>
        </pc:spChg>
        <pc:spChg chg="add">
          <ac:chgData name="Philip VanHooks" userId="18d01922-9e71-44ad-aef6-3330db612f7f" providerId="ADAL" clId="{3EF19FBC-DFDD-4FFD-A742-C29E996AA84C}" dt="2021-04-06T16:48:49.536" v="1022" actId="26606"/>
          <ac:spMkLst>
            <pc:docMk/>
            <pc:sldMk cId="3766705542" sldId="2674"/>
            <ac:spMk id="9" creationId="{6166C6D1-23AC-49C4-BA07-238E4E9F8CEB}"/>
          </ac:spMkLst>
        </pc:spChg>
        <pc:spChg chg="add">
          <ac:chgData name="Philip VanHooks" userId="18d01922-9e71-44ad-aef6-3330db612f7f" providerId="ADAL" clId="{3EF19FBC-DFDD-4FFD-A742-C29E996AA84C}" dt="2021-04-06T16:48:49.536" v="1022" actId="26606"/>
          <ac:spMkLst>
            <pc:docMk/>
            <pc:sldMk cId="3766705542" sldId="2674"/>
            <ac:spMk id="11" creationId="{B775CD93-9DF2-48CB-9F57-1BCA9A46C7FA}"/>
          </ac:spMkLst>
        </pc:spChg>
        <pc:spChg chg="add">
          <ac:chgData name="Philip VanHooks" userId="18d01922-9e71-44ad-aef6-3330db612f7f" providerId="ADAL" clId="{3EF19FBC-DFDD-4FFD-A742-C29E996AA84C}" dt="2021-04-06T16:48:49.536" v="1022" actId="26606"/>
          <ac:spMkLst>
            <pc:docMk/>
            <pc:sldMk cId="3766705542" sldId="2674"/>
            <ac:spMk id="13" creationId="{E186B68C-84BC-4A6E-99D1-EE87483C1349}"/>
          </ac:spMkLst>
        </pc:spChg>
        <pc:spChg chg="add">
          <ac:chgData name="Philip VanHooks" userId="18d01922-9e71-44ad-aef6-3330db612f7f" providerId="ADAL" clId="{3EF19FBC-DFDD-4FFD-A742-C29E996AA84C}" dt="2021-04-06T16:48:49.536" v="1022" actId="26606"/>
          <ac:spMkLst>
            <pc:docMk/>
            <pc:sldMk cId="3766705542" sldId="2674"/>
            <ac:spMk id="15" creationId="{1C091803-41C2-48E0-9228-5148460C7479}"/>
          </ac:spMkLst>
        </pc:spChg>
        <pc:graphicFrameChg chg="add">
          <ac:chgData name="Philip VanHooks" userId="18d01922-9e71-44ad-aef6-3330db612f7f" providerId="ADAL" clId="{3EF19FBC-DFDD-4FFD-A742-C29E996AA84C}" dt="2021-04-06T16:48:49.536" v="1022" actId="26606"/>
          <ac:graphicFrameMkLst>
            <pc:docMk/>
            <pc:sldMk cId="3766705542" sldId="2674"/>
            <ac:graphicFrameMk id="5" creationId="{C457D8C1-1561-45EF-A591-82177F07A3FD}"/>
          </ac:graphicFrameMkLst>
        </pc:graphicFrameChg>
      </pc:sldChg>
      <pc:sldChg chg="modSp new del mod">
        <pc:chgData name="Philip VanHooks" userId="18d01922-9e71-44ad-aef6-3330db612f7f" providerId="ADAL" clId="{3EF19FBC-DFDD-4FFD-A742-C29E996AA84C}" dt="2021-04-06T16:51:47.278" v="1090" actId="47"/>
        <pc:sldMkLst>
          <pc:docMk/>
          <pc:sldMk cId="1620882096" sldId="2684"/>
        </pc:sldMkLst>
        <pc:spChg chg="mod">
          <ac:chgData name="Philip VanHooks" userId="18d01922-9e71-44ad-aef6-3330db612f7f" providerId="ADAL" clId="{3EF19FBC-DFDD-4FFD-A742-C29E996AA84C}" dt="2021-04-06T16:51:43.620" v="1089" actId="20577"/>
          <ac:spMkLst>
            <pc:docMk/>
            <pc:sldMk cId="1620882096" sldId="2684"/>
            <ac:spMk id="2" creationId="{767CAB85-1F0D-4FD7-B6DD-F75C16534E5B}"/>
          </ac:spMkLst>
        </pc:spChg>
      </pc:sldChg>
      <pc:sldChg chg="addSp modSp new mod setBg">
        <pc:chgData name="Philip VanHooks" userId="18d01922-9e71-44ad-aef6-3330db612f7f" providerId="ADAL" clId="{3EF19FBC-DFDD-4FFD-A742-C29E996AA84C}" dt="2021-04-06T16:52:41.728" v="1173" actId="26606"/>
        <pc:sldMkLst>
          <pc:docMk/>
          <pc:sldMk cId="4288161347" sldId="2684"/>
        </pc:sldMkLst>
        <pc:spChg chg="mod">
          <ac:chgData name="Philip VanHooks" userId="18d01922-9e71-44ad-aef6-3330db612f7f" providerId="ADAL" clId="{3EF19FBC-DFDD-4FFD-A742-C29E996AA84C}" dt="2021-04-06T16:52:41.728" v="1173" actId="26606"/>
          <ac:spMkLst>
            <pc:docMk/>
            <pc:sldMk cId="4288161347" sldId="2684"/>
            <ac:spMk id="2" creationId="{4FE3B09A-5155-439B-A6B2-B17C9E75B86D}"/>
          </ac:spMkLst>
        </pc:spChg>
        <pc:spChg chg="mod">
          <ac:chgData name="Philip VanHooks" userId="18d01922-9e71-44ad-aef6-3330db612f7f" providerId="ADAL" clId="{3EF19FBC-DFDD-4FFD-A742-C29E996AA84C}" dt="2021-04-06T16:52:41.728" v="1173" actId="26606"/>
          <ac:spMkLst>
            <pc:docMk/>
            <pc:sldMk cId="4288161347" sldId="2684"/>
            <ac:spMk id="3" creationId="{33CF24DD-8373-4133-BBCE-CC14F38A3EC1}"/>
          </ac:spMkLst>
        </pc:spChg>
        <pc:spChg chg="add">
          <ac:chgData name="Philip VanHooks" userId="18d01922-9e71-44ad-aef6-3330db612f7f" providerId="ADAL" clId="{3EF19FBC-DFDD-4FFD-A742-C29E996AA84C}" dt="2021-04-06T16:52:41.728" v="1173" actId="26606"/>
          <ac:spMkLst>
            <pc:docMk/>
            <pc:sldMk cId="4288161347" sldId="2684"/>
            <ac:spMk id="8" creationId="{B775CD93-9DF2-48CB-9F57-1BCA9A46C7FA}"/>
          </ac:spMkLst>
        </pc:spChg>
        <pc:spChg chg="add">
          <ac:chgData name="Philip VanHooks" userId="18d01922-9e71-44ad-aef6-3330db612f7f" providerId="ADAL" clId="{3EF19FBC-DFDD-4FFD-A742-C29E996AA84C}" dt="2021-04-06T16:52:41.728" v="1173" actId="26606"/>
          <ac:spMkLst>
            <pc:docMk/>
            <pc:sldMk cId="4288161347" sldId="2684"/>
            <ac:spMk id="10" creationId="{6166C6D1-23AC-49C4-BA07-238E4E9F8CEB}"/>
          </ac:spMkLst>
        </pc:spChg>
        <pc:spChg chg="add">
          <ac:chgData name="Philip VanHooks" userId="18d01922-9e71-44ad-aef6-3330db612f7f" providerId="ADAL" clId="{3EF19FBC-DFDD-4FFD-A742-C29E996AA84C}" dt="2021-04-06T16:52:41.728" v="1173" actId="26606"/>
          <ac:spMkLst>
            <pc:docMk/>
            <pc:sldMk cId="4288161347" sldId="2684"/>
            <ac:spMk id="12" creationId="{1C091803-41C2-48E0-9228-5148460C7479}"/>
          </ac:spMkLst>
        </pc:spChg>
      </pc:sldChg>
      <pc:sldChg chg="addSp modSp mod setBg">
        <pc:chgData name="Philip VanHooks" userId="18d01922-9e71-44ad-aef6-3330db612f7f" providerId="ADAL" clId="{3EF19FBC-DFDD-4FFD-A742-C29E996AA84C}" dt="2021-04-06T19:42:42.276" v="1177" actId="26606"/>
        <pc:sldMkLst>
          <pc:docMk/>
          <pc:sldMk cId="2580430361" sldId="2685"/>
        </pc:sldMkLst>
        <pc:spChg chg="mod">
          <ac:chgData name="Philip VanHooks" userId="18d01922-9e71-44ad-aef6-3330db612f7f" providerId="ADAL" clId="{3EF19FBC-DFDD-4FFD-A742-C29E996AA84C}" dt="2021-04-06T19:42:42.276" v="1177" actId="26606"/>
          <ac:spMkLst>
            <pc:docMk/>
            <pc:sldMk cId="2580430361" sldId="2685"/>
            <ac:spMk id="2" creationId="{761220D2-BEE7-4013-BEFE-E8F11F4B6AE1}"/>
          </ac:spMkLst>
        </pc:spChg>
        <pc:spChg chg="mod">
          <ac:chgData name="Philip VanHooks" userId="18d01922-9e71-44ad-aef6-3330db612f7f" providerId="ADAL" clId="{3EF19FBC-DFDD-4FFD-A742-C29E996AA84C}" dt="2021-04-06T19:42:42.276" v="1177" actId="26606"/>
          <ac:spMkLst>
            <pc:docMk/>
            <pc:sldMk cId="2580430361" sldId="2685"/>
            <ac:spMk id="3" creationId="{BC58EB6D-A095-4C0F-83C1-26392D13DC3C}"/>
          </ac:spMkLst>
        </pc:spChg>
        <pc:spChg chg="add">
          <ac:chgData name="Philip VanHooks" userId="18d01922-9e71-44ad-aef6-3330db612f7f" providerId="ADAL" clId="{3EF19FBC-DFDD-4FFD-A742-C29E996AA84C}" dt="2021-04-06T19:42:42.276" v="1177" actId="26606"/>
          <ac:spMkLst>
            <pc:docMk/>
            <pc:sldMk cId="2580430361" sldId="2685"/>
            <ac:spMk id="8" creationId="{AC17DE74-01C9-4859-B65A-85CF999E8580}"/>
          </ac:spMkLst>
        </pc:spChg>
        <pc:spChg chg="add">
          <ac:chgData name="Philip VanHooks" userId="18d01922-9e71-44ad-aef6-3330db612f7f" providerId="ADAL" clId="{3EF19FBC-DFDD-4FFD-A742-C29E996AA84C}" dt="2021-04-06T19:42:42.276" v="1177" actId="26606"/>
          <ac:spMkLst>
            <pc:docMk/>
            <pc:sldMk cId="2580430361" sldId="2685"/>
            <ac:spMk id="10" creationId="{068C0432-0E90-4CC1-8CD3-D44A90DF07EF}"/>
          </ac:spMkLst>
        </pc:spChg>
      </pc:sldChg>
      <pc:sldChg chg="addSp modSp mod setBg">
        <pc:chgData name="Philip VanHooks" userId="18d01922-9e71-44ad-aef6-3330db612f7f" providerId="ADAL" clId="{3EF19FBC-DFDD-4FFD-A742-C29E996AA84C}" dt="2021-04-06T19:42:49.519" v="1178" actId="26606"/>
        <pc:sldMkLst>
          <pc:docMk/>
          <pc:sldMk cId="2945855180" sldId="2686"/>
        </pc:sldMkLst>
        <pc:spChg chg="mod">
          <ac:chgData name="Philip VanHooks" userId="18d01922-9e71-44ad-aef6-3330db612f7f" providerId="ADAL" clId="{3EF19FBC-DFDD-4FFD-A742-C29E996AA84C}" dt="2021-04-06T19:42:49.519" v="1178" actId="26606"/>
          <ac:spMkLst>
            <pc:docMk/>
            <pc:sldMk cId="2945855180" sldId="2686"/>
            <ac:spMk id="2" creationId="{4CEAFFEF-B7DB-44DC-9067-BE07A0B819A1}"/>
          </ac:spMkLst>
        </pc:spChg>
        <pc:spChg chg="mod">
          <ac:chgData name="Philip VanHooks" userId="18d01922-9e71-44ad-aef6-3330db612f7f" providerId="ADAL" clId="{3EF19FBC-DFDD-4FFD-A742-C29E996AA84C}" dt="2021-04-06T19:42:49.519" v="1178" actId="26606"/>
          <ac:spMkLst>
            <pc:docMk/>
            <pc:sldMk cId="2945855180" sldId="2686"/>
            <ac:spMk id="3" creationId="{D390018D-7AD0-4924-9D14-0B6E02117D9A}"/>
          </ac:spMkLst>
        </pc:spChg>
        <pc:spChg chg="add">
          <ac:chgData name="Philip VanHooks" userId="18d01922-9e71-44ad-aef6-3330db612f7f" providerId="ADAL" clId="{3EF19FBC-DFDD-4FFD-A742-C29E996AA84C}" dt="2021-04-06T19:42:49.519" v="1178" actId="26606"/>
          <ac:spMkLst>
            <pc:docMk/>
            <pc:sldMk cId="2945855180" sldId="2686"/>
            <ac:spMk id="8" creationId="{AC17DE74-01C9-4859-B65A-85CF999E8580}"/>
          </ac:spMkLst>
        </pc:spChg>
        <pc:spChg chg="add">
          <ac:chgData name="Philip VanHooks" userId="18d01922-9e71-44ad-aef6-3330db612f7f" providerId="ADAL" clId="{3EF19FBC-DFDD-4FFD-A742-C29E996AA84C}" dt="2021-04-06T19:42:49.519" v="1178" actId="26606"/>
          <ac:spMkLst>
            <pc:docMk/>
            <pc:sldMk cId="2945855180" sldId="2686"/>
            <ac:spMk id="10" creationId="{068C0432-0E90-4CC1-8CD3-D44A90DF07EF}"/>
          </ac:spMkLst>
        </pc:spChg>
      </pc:sldChg>
      <pc:sldChg chg="addSp modSp mod setBg">
        <pc:chgData name="Philip VanHooks" userId="18d01922-9e71-44ad-aef6-3330db612f7f" providerId="ADAL" clId="{3EF19FBC-DFDD-4FFD-A742-C29E996AA84C}" dt="2021-04-06T19:42:58.422" v="1179" actId="26606"/>
        <pc:sldMkLst>
          <pc:docMk/>
          <pc:sldMk cId="2728340122" sldId="2687"/>
        </pc:sldMkLst>
        <pc:spChg chg="mod">
          <ac:chgData name="Philip VanHooks" userId="18d01922-9e71-44ad-aef6-3330db612f7f" providerId="ADAL" clId="{3EF19FBC-DFDD-4FFD-A742-C29E996AA84C}" dt="2021-04-06T19:42:58.422" v="1179" actId="26606"/>
          <ac:spMkLst>
            <pc:docMk/>
            <pc:sldMk cId="2728340122" sldId="2687"/>
            <ac:spMk id="2" creationId="{659B8BA0-E8E7-4069-B3DE-DB237CA9E7EB}"/>
          </ac:spMkLst>
        </pc:spChg>
        <pc:spChg chg="mod">
          <ac:chgData name="Philip VanHooks" userId="18d01922-9e71-44ad-aef6-3330db612f7f" providerId="ADAL" clId="{3EF19FBC-DFDD-4FFD-A742-C29E996AA84C}" dt="2021-04-06T19:42:58.422" v="1179" actId="26606"/>
          <ac:spMkLst>
            <pc:docMk/>
            <pc:sldMk cId="2728340122" sldId="2687"/>
            <ac:spMk id="3" creationId="{9F9F7F70-CEE0-44CE-88DA-0B694497F927}"/>
          </ac:spMkLst>
        </pc:spChg>
        <pc:spChg chg="mod">
          <ac:chgData name="Philip VanHooks" userId="18d01922-9e71-44ad-aef6-3330db612f7f" providerId="ADAL" clId="{3EF19FBC-DFDD-4FFD-A742-C29E996AA84C}" dt="2021-04-06T19:42:58.422" v="1179" actId="26606"/>
          <ac:spMkLst>
            <pc:docMk/>
            <pc:sldMk cId="2728340122" sldId="2687"/>
            <ac:spMk id="4" creationId="{8A52FA9F-5FD0-4EE0-9D94-3D3DFDD34075}"/>
          </ac:spMkLst>
        </pc:spChg>
        <pc:spChg chg="add">
          <ac:chgData name="Philip VanHooks" userId="18d01922-9e71-44ad-aef6-3330db612f7f" providerId="ADAL" clId="{3EF19FBC-DFDD-4FFD-A742-C29E996AA84C}" dt="2021-04-06T19:42:58.422" v="1179" actId="26606"/>
          <ac:spMkLst>
            <pc:docMk/>
            <pc:sldMk cId="2728340122" sldId="2687"/>
            <ac:spMk id="9" creationId="{8CA06CD6-90CA-4C45-856C-6771339E1E22}"/>
          </ac:spMkLst>
        </pc:spChg>
        <pc:cxnChg chg="add">
          <ac:chgData name="Philip VanHooks" userId="18d01922-9e71-44ad-aef6-3330db612f7f" providerId="ADAL" clId="{3EF19FBC-DFDD-4FFD-A742-C29E996AA84C}" dt="2021-04-06T19:42:58.422" v="1179" actId="26606"/>
          <ac:cxnSpMkLst>
            <pc:docMk/>
            <pc:sldMk cId="2728340122" sldId="2687"/>
            <ac:cxnSpMk id="11" creationId="{5021601D-2758-4B15-A31C-FDA184C51B3A}"/>
          </ac:cxnSpMkLst>
        </pc:cxnChg>
      </pc:sldChg>
      <pc:sldChg chg="addSp delSp modSp mod setBg">
        <pc:chgData name="Philip VanHooks" userId="18d01922-9e71-44ad-aef6-3330db612f7f" providerId="ADAL" clId="{3EF19FBC-DFDD-4FFD-A742-C29E996AA84C}" dt="2021-04-06T19:43:14.055" v="1181" actId="26606"/>
        <pc:sldMkLst>
          <pc:docMk/>
          <pc:sldMk cId="309699144" sldId="2688"/>
        </pc:sldMkLst>
        <pc:spChg chg="mod">
          <ac:chgData name="Philip VanHooks" userId="18d01922-9e71-44ad-aef6-3330db612f7f" providerId="ADAL" clId="{3EF19FBC-DFDD-4FFD-A742-C29E996AA84C}" dt="2021-04-06T19:43:14.055" v="1181" actId="26606"/>
          <ac:spMkLst>
            <pc:docMk/>
            <pc:sldMk cId="309699144" sldId="2688"/>
            <ac:spMk id="2" creationId="{E2468C20-DA05-42B0-B185-008B0B18B4B9}"/>
          </ac:spMkLst>
        </pc:spChg>
        <pc:spChg chg="add del">
          <ac:chgData name="Philip VanHooks" userId="18d01922-9e71-44ad-aef6-3330db612f7f" providerId="ADAL" clId="{3EF19FBC-DFDD-4FFD-A742-C29E996AA84C}" dt="2021-04-06T19:43:14.055" v="1181" actId="26606"/>
          <ac:spMkLst>
            <pc:docMk/>
            <pc:sldMk cId="309699144" sldId="2688"/>
            <ac:spMk id="9" creationId="{16C5FA50-8D52-4617-AF91-5C7B1C8352F1}"/>
          </ac:spMkLst>
        </pc:spChg>
        <pc:spChg chg="add del">
          <ac:chgData name="Philip VanHooks" userId="18d01922-9e71-44ad-aef6-3330db612f7f" providerId="ADAL" clId="{3EF19FBC-DFDD-4FFD-A742-C29E996AA84C}" dt="2021-04-06T19:43:14.055" v="1181" actId="26606"/>
          <ac:spMkLst>
            <pc:docMk/>
            <pc:sldMk cId="309699144" sldId="2688"/>
            <ac:spMk id="11" creationId="{E223798C-12AD-4B0C-A50C-D676347D67CF}"/>
          </ac:spMkLst>
        </pc:spChg>
        <pc:picChg chg="mod">
          <ac:chgData name="Philip VanHooks" userId="18d01922-9e71-44ad-aef6-3330db612f7f" providerId="ADAL" clId="{3EF19FBC-DFDD-4FFD-A742-C29E996AA84C}" dt="2021-04-06T19:43:14.055" v="1181" actId="26606"/>
          <ac:picMkLst>
            <pc:docMk/>
            <pc:sldMk cId="309699144" sldId="2688"/>
            <ac:picMk id="4" creationId="{A3897B38-2312-40FF-9B85-EC8413092777}"/>
          </ac:picMkLst>
        </pc:picChg>
      </pc:sldChg>
      <pc:sldChg chg="modSp new del mod">
        <pc:chgData name="Philip VanHooks" userId="18d01922-9e71-44ad-aef6-3330db612f7f" providerId="ADAL" clId="{3EF19FBC-DFDD-4FFD-A742-C29E996AA84C}" dt="2021-04-06T19:45:07.993" v="1280" actId="47"/>
        <pc:sldMkLst>
          <pc:docMk/>
          <pc:sldMk cId="186747049" sldId="2689"/>
        </pc:sldMkLst>
        <pc:spChg chg="mod">
          <ac:chgData name="Philip VanHooks" userId="18d01922-9e71-44ad-aef6-3330db612f7f" providerId="ADAL" clId="{3EF19FBC-DFDD-4FFD-A742-C29E996AA84C}" dt="2021-04-06T19:44:42.658" v="1271" actId="20577"/>
          <ac:spMkLst>
            <pc:docMk/>
            <pc:sldMk cId="186747049" sldId="2689"/>
            <ac:spMk id="2" creationId="{CA57B2EE-C24D-49F6-89DB-EAD4103F21F7}"/>
          </ac:spMkLst>
        </pc:spChg>
        <pc:spChg chg="mod">
          <ac:chgData name="Philip VanHooks" userId="18d01922-9e71-44ad-aef6-3330db612f7f" providerId="ADAL" clId="{3EF19FBC-DFDD-4FFD-A742-C29E996AA84C}" dt="2021-04-06T19:44:51.316" v="1279" actId="20577"/>
          <ac:spMkLst>
            <pc:docMk/>
            <pc:sldMk cId="186747049" sldId="2689"/>
            <ac:spMk id="3" creationId="{C546CEBA-EE37-4F2F-A698-97E4B922FA73}"/>
          </ac:spMkLst>
        </pc:spChg>
      </pc:sldChg>
      <pc:sldChg chg="addSp delSp modSp new mod">
        <pc:chgData name="Philip VanHooks" userId="18d01922-9e71-44ad-aef6-3330db612f7f" providerId="ADAL" clId="{3EF19FBC-DFDD-4FFD-A742-C29E996AA84C}" dt="2021-04-06T19:58:42.129" v="1464" actId="20577"/>
        <pc:sldMkLst>
          <pc:docMk/>
          <pc:sldMk cId="4217025201" sldId="2689"/>
        </pc:sldMkLst>
        <pc:spChg chg="mod">
          <ac:chgData name="Philip VanHooks" userId="18d01922-9e71-44ad-aef6-3330db612f7f" providerId="ADAL" clId="{3EF19FBC-DFDD-4FFD-A742-C29E996AA84C}" dt="2021-04-06T19:57:54.040" v="1337"/>
          <ac:spMkLst>
            <pc:docMk/>
            <pc:sldMk cId="4217025201" sldId="2689"/>
            <ac:spMk id="2" creationId="{F4881BA3-FF3F-46A3-95D3-5A1EAEAD36BD}"/>
          </ac:spMkLst>
        </pc:spChg>
        <pc:spChg chg="del">
          <ac:chgData name="Philip VanHooks" userId="18d01922-9e71-44ad-aef6-3330db612f7f" providerId="ADAL" clId="{3EF19FBC-DFDD-4FFD-A742-C29E996AA84C}" dt="2021-04-06T19:57:40.109" v="1333"/>
          <ac:spMkLst>
            <pc:docMk/>
            <pc:sldMk cId="4217025201" sldId="2689"/>
            <ac:spMk id="3" creationId="{BEA88B26-E6F7-4B42-A310-F86539B1758B}"/>
          </ac:spMkLst>
        </pc:spChg>
        <pc:spChg chg="add mod">
          <ac:chgData name="Philip VanHooks" userId="18d01922-9e71-44ad-aef6-3330db612f7f" providerId="ADAL" clId="{3EF19FBC-DFDD-4FFD-A742-C29E996AA84C}" dt="2021-04-06T19:58:42.129" v="1464" actId="20577"/>
          <ac:spMkLst>
            <pc:docMk/>
            <pc:sldMk cId="4217025201" sldId="2689"/>
            <ac:spMk id="6" creationId="{CBD0EEF2-4122-4D20-8774-2CF7137BEF3F}"/>
          </ac:spMkLst>
        </pc:spChg>
        <pc:picChg chg="add mod">
          <ac:chgData name="Philip VanHooks" userId="18d01922-9e71-44ad-aef6-3330db612f7f" providerId="ADAL" clId="{3EF19FBC-DFDD-4FFD-A742-C29E996AA84C}" dt="2021-04-06T19:57:54.040" v="1337"/>
          <ac:picMkLst>
            <pc:docMk/>
            <pc:sldMk cId="4217025201" sldId="2689"/>
            <ac:picMk id="5" creationId="{198C891D-ADB7-458B-9318-305A0816D879}"/>
          </ac:picMkLst>
        </pc:picChg>
      </pc:sldChg>
    </pc:docChg>
  </pc:docChgLst>
  <pc:docChgLst>
    <pc:chgData name="Heather Buja" userId="S::hbuja_cityyear.org#ext#@detroitk12.onmicrosoft.com::fe66fb94-327f-4f81-910f-b4203916258b" providerId="AD" clId="Web-{490D4FB6-E0AF-C7FD-5B23-8A0C2E24F675}"/>
    <pc:docChg chg="addSld modSld addMainMaster">
      <pc:chgData name="Heather Buja" userId="S::hbuja_cityyear.org#ext#@detroitk12.onmicrosoft.com::fe66fb94-327f-4f81-910f-b4203916258b" providerId="AD" clId="Web-{490D4FB6-E0AF-C7FD-5B23-8A0C2E24F675}" dt="2021-04-06T15:46:58.050" v="17" actId="1076"/>
      <pc:docMkLst>
        <pc:docMk/>
      </pc:docMkLst>
      <pc:sldChg chg="add">
        <pc:chgData name="Heather Buja" userId="S::hbuja_cityyear.org#ext#@detroitk12.onmicrosoft.com::fe66fb94-327f-4f81-910f-b4203916258b" providerId="AD" clId="Web-{490D4FB6-E0AF-C7FD-5B23-8A0C2E24F675}" dt="2021-04-06T15:45:23.251" v="0"/>
        <pc:sldMkLst>
          <pc:docMk/>
          <pc:sldMk cId="2187252815" sldId="2675"/>
        </pc:sldMkLst>
      </pc:sldChg>
      <pc:sldChg chg="add">
        <pc:chgData name="Heather Buja" userId="S::hbuja_cityyear.org#ext#@detroitk12.onmicrosoft.com::fe66fb94-327f-4f81-910f-b4203916258b" providerId="AD" clId="Web-{490D4FB6-E0AF-C7FD-5B23-8A0C2E24F675}" dt="2021-04-06T15:45:23.454" v="1"/>
        <pc:sldMkLst>
          <pc:docMk/>
          <pc:sldMk cId="2779818805" sldId="2676"/>
        </pc:sldMkLst>
      </pc:sldChg>
      <pc:sldChg chg="add">
        <pc:chgData name="Heather Buja" userId="S::hbuja_cityyear.org#ext#@detroitk12.onmicrosoft.com::fe66fb94-327f-4f81-910f-b4203916258b" providerId="AD" clId="Web-{490D4FB6-E0AF-C7FD-5B23-8A0C2E24F675}" dt="2021-04-06T15:45:23.641" v="2"/>
        <pc:sldMkLst>
          <pc:docMk/>
          <pc:sldMk cId="1515913385" sldId="2677"/>
        </pc:sldMkLst>
      </pc:sldChg>
      <pc:sldChg chg="add">
        <pc:chgData name="Heather Buja" userId="S::hbuja_cityyear.org#ext#@detroitk12.onmicrosoft.com::fe66fb94-327f-4f81-910f-b4203916258b" providerId="AD" clId="Web-{490D4FB6-E0AF-C7FD-5B23-8A0C2E24F675}" dt="2021-04-06T15:45:23.766" v="3"/>
        <pc:sldMkLst>
          <pc:docMk/>
          <pc:sldMk cId="2433035657" sldId="2678"/>
        </pc:sldMkLst>
      </pc:sldChg>
      <pc:sldChg chg="add">
        <pc:chgData name="Heather Buja" userId="S::hbuja_cityyear.org#ext#@detroitk12.onmicrosoft.com::fe66fb94-327f-4f81-910f-b4203916258b" providerId="AD" clId="Web-{490D4FB6-E0AF-C7FD-5B23-8A0C2E24F675}" dt="2021-04-06T15:45:23.844" v="4"/>
        <pc:sldMkLst>
          <pc:docMk/>
          <pc:sldMk cId="3903911164" sldId="2679"/>
        </pc:sldMkLst>
      </pc:sldChg>
      <pc:sldChg chg="add">
        <pc:chgData name="Heather Buja" userId="S::hbuja_cityyear.org#ext#@detroitk12.onmicrosoft.com::fe66fb94-327f-4f81-910f-b4203916258b" providerId="AD" clId="Web-{490D4FB6-E0AF-C7FD-5B23-8A0C2E24F675}" dt="2021-04-06T15:45:24.532" v="5"/>
        <pc:sldMkLst>
          <pc:docMk/>
          <pc:sldMk cId="2395893931" sldId="2680"/>
        </pc:sldMkLst>
      </pc:sldChg>
      <pc:sldChg chg="add">
        <pc:chgData name="Heather Buja" userId="S::hbuja_cityyear.org#ext#@detroitk12.onmicrosoft.com::fe66fb94-327f-4f81-910f-b4203916258b" providerId="AD" clId="Web-{490D4FB6-E0AF-C7FD-5B23-8A0C2E24F675}" dt="2021-04-06T15:45:24.579" v="6"/>
        <pc:sldMkLst>
          <pc:docMk/>
          <pc:sldMk cId="554413869" sldId="2681"/>
        </pc:sldMkLst>
      </pc:sldChg>
      <pc:sldChg chg="add">
        <pc:chgData name="Heather Buja" userId="S::hbuja_cityyear.org#ext#@detroitk12.onmicrosoft.com::fe66fb94-327f-4f81-910f-b4203916258b" providerId="AD" clId="Web-{490D4FB6-E0AF-C7FD-5B23-8A0C2E24F675}" dt="2021-04-06T15:45:25.079" v="7"/>
        <pc:sldMkLst>
          <pc:docMk/>
          <pc:sldMk cId="3547352632" sldId="2682"/>
        </pc:sldMkLst>
      </pc:sldChg>
      <pc:sldChg chg="addSp delSp modSp new">
        <pc:chgData name="Heather Buja" userId="S::hbuja_cityyear.org#ext#@detroitk12.onmicrosoft.com::fe66fb94-327f-4f81-910f-b4203916258b" providerId="AD" clId="Web-{490D4FB6-E0AF-C7FD-5B23-8A0C2E24F675}" dt="2021-04-06T15:46:58.050" v="17" actId="1076"/>
        <pc:sldMkLst>
          <pc:docMk/>
          <pc:sldMk cId="1610068005" sldId="2683"/>
        </pc:sldMkLst>
        <pc:spChg chg="del">
          <ac:chgData name="Heather Buja" userId="S::hbuja_cityyear.org#ext#@detroitk12.onmicrosoft.com::fe66fb94-327f-4f81-910f-b4203916258b" providerId="AD" clId="Web-{490D4FB6-E0AF-C7FD-5B23-8A0C2E24F675}" dt="2021-04-06T15:46:40.534" v="10"/>
          <ac:spMkLst>
            <pc:docMk/>
            <pc:sldMk cId="1610068005" sldId="2683"/>
            <ac:spMk id="2" creationId="{76AF3059-0D3D-4D5F-82E0-6C3C084BF0D0}"/>
          </ac:spMkLst>
        </pc:spChg>
        <pc:spChg chg="del mod">
          <ac:chgData name="Heather Buja" userId="S::hbuja_cityyear.org#ext#@detroitk12.onmicrosoft.com::fe66fb94-327f-4f81-910f-b4203916258b" providerId="AD" clId="Web-{490D4FB6-E0AF-C7FD-5B23-8A0C2E24F675}" dt="2021-04-06T15:46:46.706" v="12"/>
          <ac:spMkLst>
            <pc:docMk/>
            <pc:sldMk cId="1610068005" sldId="2683"/>
            <ac:spMk id="3" creationId="{44F5F7E7-A75F-4A2A-8929-4E55DCE86934}"/>
          </ac:spMkLst>
        </pc:spChg>
        <pc:picChg chg="add mod">
          <ac:chgData name="Heather Buja" userId="S::hbuja_cityyear.org#ext#@detroitk12.onmicrosoft.com::fe66fb94-327f-4f81-910f-b4203916258b" providerId="AD" clId="Web-{490D4FB6-E0AF-C7FD-5B23-8A0C2E24F675}" dt="2021-04-06T15:46:58.050" v="17" actId="1076"/>
          <ac:picMkLst>
            <pc:docMk/>
            <pc:sldMk cId="1610068005" sldId="2683"/>
            <ac:picMk id="4" creationId="{A499DA87-E680-4100-8C7C-021FC19F26BF}"/>
          </ac:picMkLst>
        </pc:picChg>
      </pc:sldChg>
      <pc:sldMasterChg chg="add addSldLayout">
        <pc:chgData name="Heather Buja" userId="S::hbuja_cityyear.org#ext#@detroitk12.onmicrosoft.com::fe66fb94-327f-4f81-910f-b4203916258b" providerId="AD" clId="Web-{490D4FB6-E0AF-C7FD-5B23-8A0C2E24F675}" dt="2021-04-06T15:45:23.766" v="3"/>
        <pc:sldMasterMkLst>
          <pc:docMk/>
          <pc:sldMasterMk cId="2460954070" sldId="2147483660"/>
        </pc:sldMasterMkLst>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2385387890" sldId="2147483661"/>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949138452" sldId="2147483662"/>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2591524520" sldId="2147483663"/>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1203092039" sldId="2147483664"/>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3733172339" sldId="2147483665"/>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3210312558" sldId="2147483666"/>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3146388984" sldId="2147483667"/>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3171841454" sldId="2147483668"/>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1718958274" sldId="2147483669"/>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2202905451" sldId="2147483670"/>
          </pc:sldLayoutMkLst>
        </pc:sldLayoutChg>
        <pc:sldLayoutChg chg="add">
          <pc:chgData name="Heather Buja" userId="S::hbuja_cityyear.org#ext#@detroitk12.onmicrosoft.com::fe66fb94-327f-4f81-910f-b4203916258b" providerId="AD" clId="Web-{490D4FB6-E0AF-C7FD-5B23-8A0C2E24F675}" dt="2021-04-06T15:45:23.766" v="3"/>
          <pc:sldLayoutMkLst>
            <pc:docMk/>
            <pc:sldMasterMk cId="2460954070" sldId="2147483660"/>
            <pc:sldLayoutMk cId="3479445657" sldId="2147483671"/>
          </pc:sldLayoutMkLst>
        </pc:sldLayoutChg>
      </pc:sldMasterChg>
      <pc:sldMasterChg chg="add addSldLayout">
        <pc:chgData name="Heather Buja" userId="S::hbuja_cityyear.org#ext#@detroitk12.onmicrosoft.com::fe66fb94-327f-4f81-910f-b4203916258b" providerId="AD" clId="Web-{490D4FB6-E0AF-C7FD-5B23-8A0C2E24F675}" dt="2021-04-06T15:45:23.251" v="0"/>
        <pc:sldMasterMkLst>
          <pc:docMk/>
          <pc:sldMasterMk cId="115364975" sldId="2147483672"/>
        </pc:sldMasterMkLst>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1529947812" sldId="2147483673"/>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4103922248" sldId="2147483674"/>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2651975611" sldId="2147483675"/>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2126450943" sldId="2147483676"/>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3879459192" sldId="2147483677"/>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3863606352" sldId="2147483678"/>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3997223213" sldId="2147483679"/>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1942162919" sldId="2147483680"/>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2076238388" sldId="2147483681"/>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1022639920" sldId="2147483682"/>
          </pc:sldLayoutMkLst>
        </pc:sldLayoutChg>
        <pc:sldLayoutChg chg="add">
          <pc:chgData name="Heather Buja" userId="S::hbuja_cityyear.org#ext#@detroitk12.onmicrosoft.com::fe66fb94-327f-4f81-910f-b4203916258b" providerId="AD" clId="Web-{490D4FB6-E0AF-C7FD-5B23-8A0C2E24F675}" dt="2021-04-06T15:45:23.251" v="0"/>
          <pc:sldLayoutMkLst>
            <pc:docMk/>
            <pc:sldMasterMk cId="115364975" sldId="2147483672"/>
            <pc:sldLayoutMk cId="1662276062" sldId="2147483683"/>
          </pc:sldLayoutMkLst>
        </pc:sldLayoutChg>
      </pc:sldMasterChg>
    </pc:docChg>
  </pc:docChgLst>
  <pc:docChgLst>
    <pc:chgData name="Tara Turrentine" userId="S::tara.turrentine@detroitk12.org::26219fef-6b48-4307-bfbe-559151564eb5" providerId="AD" clId="Web-{00000000-0000-0000-0000-000000000000}"/>
    <pc:docChg chg="addSld modSld">
      <pc:chgData name="Tara Turrentine" userId="S::tara.turrentine@detroitk12.org::26219fef-6b48-4307-bfbe-559151564eb5" providerId="AD" clId="Web-{00000000-0000-0000-0000-000000000000}" dt="2021-04-06T19:51:06.427" v="261" actId="1076"/>
      <pc:docMkLst>
        <pc:docMk/>
      </pc:docMkLst>
      <pc:sldChg chg="modSp">
        <pc:chgData name="Tara Turrentine" userId="S::tara.turrentine@detroitk12.org::26219fef-6b48-4307-bfbe-559151564eb5" providerId="AD" clId="Web-{00000000-0000-0000-0000-000000000000}" dt="2021-04-06T19:14:09.199" v="20" actId="20577"/>
        <pc:sldMkLst>
          <pc:docMk/>
          <pc:sldMk cId="2322149214" sldId="257"/>
        </pc:sldMkLst>
        <pc:spChg chg="mod">
          <ac:chgData name="Tara Turrentine" userId="S::tara.turrentine@detroitk12.org::26219fef-6b48-4307-bfbe-559151564eb5" providerId="AD" clId="Web-{00000000-0000-0000-0000-000000000000}" dt="2021-04-06T19:14:09.199" v="20" actId="20577"/>
          <ac:spMkLst>
            <pc:docMk/>
            <pc:sldMk cId="2322149214" sldId="257"/>
            <ac:spMk id="3" creationId="{B02CFC6D-1679-445C-A928-B55F6FD7DE76}"/>
          </ac:spMkLst>
        </pc:spChg>
      </pc:sldChg>
      <pc:sldChg chg="modSp new">
        <pc:chgData name="Tara Turrentine" userId="S::tara.turrentine@detroitk12.org::26219fef-6b48-4307-bfbe-559151564eb5" providerId="AD" clId="Web-{00000000-0000-0000-0000-000000000000}" dt="2021-04-06T19:19:40.597" v="79" actId="20577"/>
        <pc:sldMkLst>
          <pc:docMk/>
          <pc:sldMk cId="2580430361" sldId="2685"/>
        </pc:sldMkLst>
        <pc:spChg chg="mod">
          <ac:chgData name="Tara Turrentine" userId="S::tara.turrentine@detroitk12.org::26219fef-6b48-4307-bfbe-559151564eb5" providerId="AD" clId="Web-{00000000-0000-0000-0000-000000000000}" dt="2021-04-06T19:15:11.766" v="51" actId="20577"/>
          <ac:spMkLst>
            <pc:docMk/>
            <pc:sldMk cId="2580430361" sldId="2685"/>
            <ac:spMk id="2" creationId="{761220D2-BEE7-4013-BEFE-E8F11F4B6AE1}"/>
          </ac:spMkLst>
        </pc:spChg>
        <pc:spChg chg="mod">
          <ac:chgData name="Tara Turrentine" userId="S::tara.turrentine@detroitk12.org::26219fef-6b48-4307-bfbe-559151564eb5" providerId="AD" clId="Web-{00000000-0000-0000-0000-000000000000}" dt="2021-04-06T19:19:40.597" v="79" actId="20577"/>
          <ac:spMkLst>
            <pc:docMk/>
            <pc:sldMk cId="2580430361" sldId="2685"/>
            <ac:spMk id="3" creationId="{BC58EB6D-A095-4C0F-83C1-26392D13DC3C}"/>
          </ac:spMkLst>
        </pc:spChg>
      </pc:sldChg>
      <pc:sldChg chg="modSp new">
        <pc:chgData name="Tara Turrentine" userId="S::tara.turrentine@detroitk12.org::26219fef-6b48-4307-bfbe-559151564eb5" providerId="AD" clId="Web-{00000000-0000-0000-0000-000000000000}" dt="2021-04-06T19:20:31.678" v="132" actId="20577"/>
        <pc:sldMkLst>
          <pc:docMk/>
          <pc:sldMk cId="2945855180" sldId="2686"/>
        </pc:sldMkLst>
        <pc:spChg chg="mod">
          <ac:chgData name="Tara Turrentine" userId="S::tara.turrentine@detroitk12.org::26219fef-6b48-4307-bfbe-559151564eb5" providerId="AD" clId="Web-{00000000-0000-0000-0000-000000000000}" dt="2021-04-06T19:20:07.302" v="130" actId="20577"/>
          <ac:spMkLst>
            <pc:docMk/>
            <pc:sldMk cId="2945855180" sldId="2686"/>
            <ac:spMk id="2" creationId="{4CEAFFEF-B7DB-44DC-9067-BE07A0B819A1}"/>
          </ac:spMkLst>
        </pc:spChg>
        <pc:spChg chg="mod">
          <ac:chgData name="Tara Turrentine" userId="S::tara.turrentine@detroitk12.org::26219fef-6b48-4307-bfbe-559151564eb5" providerId="AD" clId="Web-{00000000-0000-0000-0000-000000000000}" dt="2021-04-06T19:20:31.678" v="132" actId="20577"/>
          <ac:spMkLst>
            <pc:docMk/>
            <pc:sldMk cId="2945855180" sldId="2686"/>
            <ac:spMk id="3" creationId="{D390018D-7AD0-4924-9D14-0B6E02117D9A}"/>
          </ac:spMkLst>
        </pc:spChg>
      </pc:sldChg>
      <pc:sldChg chg="addSp modSp new">
        <pc:chgData name="Tara Turrentine" userId="S::tara.turrentine@detroitk12.org::26219fef-6b48-4307-bfbe-559151564eb5" providerId="AD" clId="Web-{00000000-0000-0000-0000-000000000000}" dt="2021-04-06T19:26:07.795" v="202" actId="14100"/>
        <pc:sldMkLst>
          <pc:docMk/>
          <pc:sldMk cId="2728340122" sldId="2687"/>
        </pc:sldMkLst>
        <pc:spChg chg="mod">
          <ac:chgData name="Tara Turrentine" userId="S::tara.turrentine@detroitk12.org::26219fef-6b48-4307-bfbe-559151564eb5" providerId="AD" clId="Web-{00000000-0000-0000-0000-000000000000}" dt="2021-04-06T19:22:16.154" v="164" actId="20577"/>
          <ac:spMkLst>
            <pc:docMk/>
            <pc:sldMk cId="2728340122" sldId="2687"/>
            <ac:spMk id="2" creationId="{659B8BA0-E8E7-4069-B3DE-DB237CA9E7EB}"/>
          </ac:spMkLst>
        </pc:spChg>
        <pc:spChg chg="mod">
          <ac:chgData name="Tara Turrentine" userId="S::tara.turrentine@detroitk12.org::26219fef-6b48-4307-bfbe-559151564eb5" providerId="AD" clId="Web-{00000000-0000-0000-0000-000000000000}" dt="2021-04-06T19:22:33.171" v="191" actId="20577"/>
          <ac:spMkLst>
            <pc:docMk/>
            <pc:sldMk cId="2728340122" sldId="2687"/>
            <ac:spMk id="3" creationId="{9F9F7F70-CEE0-44CE-88DA-0B694497F927}"/>
          </ac:spMkLst>
        </pc:spChg>
        <pc:spChg chg="add mod">
          <ac:chgData name="Tara Turrentine" userId="S::tara.turrentine@detroitk12.org::26219fef-6b48-4307-bfbe-559151564eb5" providerId="AD" clId="Web-{00000000-0000-0000-0000-000000000000}" dt="2021-04-06T19:26:07.795" v="202" actId="14100"/>
          <ac:spMkLst>
            <pc:docMk/>
            <pc:sldMk cId="2728340122" sldId="2687"/>
            <ac:spMk id="4" creationId="{8A52FA9F-5FD0-4EE0-9D94-3D3DFDD34075}"/>
          </ac:spMkLst>
        </pc:spChg>
      </pc:sldChg>
      <pc:sldChg chg="addSp delSp modSp new">
        <pc:chgData name="Tara Turrentine" userId="S::tara.turrentine@detroitk12.org::26219fef-6b48-4307-bfbe-559151564eb5" providerId="AD" clId="Web-{00000000-0000-0000-0000-000000000000}" dt="2021-04-06T19:51:06.427" v="261" actId="1076"/>
        <pc:sldMkLst>
          <pc:docMk/>
          <pc:sldMk cId="309699144" sldId="2688"/>
        </pc:sldMkLst>
        <pc:spChg chg="mod">
          <ac:chgData name="Tara Turrentine" userId="S::tara.turrentine@detroitk12.org::26219fef-6b48-4307-bfbe-559151564eb5" providerId="AD" clId="Web-{00000000-0000-0000-0000-000000000000}" dt="2021-04-06T19:39:51.241" v="253" actId="20577"/>
          <ac:spMkLst>
            <pc:docMk/>
            <pc:sldMk cId="309699144" sldId="2688"/>
            <ac:spMk id="2" creationId="{E2468C20-DA05-42B0-B185-008B0B18B4B9}"/>
          </ac:spMkLst>
        </pc:spChg>
        <pc:spChg chg="del mod">
          <ac:chgData name="Tara Turrentine" userId="S::tara.turrentine@detroitk12.org::26219fef-6b48-4307-bfbe-559151564eb5" providerId="AD" clId="Web-{00000000-0000-0000-0000-000000000000}" dt="2021-04-06T19:39:59.226" v="254"/>
          <ac:spMkLst>
            <pc:docMk/>
            <pc:sldMk cId="309699144" sldId="2688"/>
            <ac:spMk id="3" creationId="{14CE019A-888B-4E83-8405-9FCCACBF33BD}"/>
          </ac:spMkLst>
        </pc:spChg>
        <pc:picChg chg="add mod ord">
          <ac:chgData name="Tara Turrentine" userId="S::tara.turrentine@detroitk12.org::26219fef-6b48-4307-bfbe-559151564eb5" providerId="AD" clId="Web-{00000000-0000-0000-0000-000000000000}" dt="2021-04-06T19:51:06.427" v="261" actId="1076"/>
          <ac:picMkLst>
            <pc:docMk/>
            <pc:sldMk cId="309699144" sldId="2688"/>
            <ac:picMk id="4" creationId="{A3897B38-2312-40FF-9B85-EC8413092777}"/>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youtu.be/ZOzwbm9hFkA"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youtu.be/ZOzwbm9hFkA"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12122-07A3-4BEA-8C08-0BD318C5D77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D5B953A-7261-43B1-83AF-FCF4E83905B1}">
      <dgm:prSet/>
      <dgm:spPr/>
      <dgm:t>
        <a:bodyPr/>
        <a:lstStyle/>
        <a:p>
          <a:r>
            <a:rPr lang="en-US" b="1"/>
            <a:t>Parents:</a:t>
          </a:r>
          <a:endParaRPr lang="en-US"/>
        </a:p>
      </dgm:t>
    </dgm:pt>
    <dgm:pt modelId="{7393B0F1-1803-4FE3-B52C-5BC86F65AB35}" type="parTrans" cxnId="{EDB0A7A7-1EDD-4D97-9D7C-C7B3E6CD1A9B}">
      <dgm:prSet/>
      <dgm:spPr/>
      <dgm:t>
        <a:bodyPr/>
        <a:lstStyle/>
        <a:p>
          <a:endParaRPr lang="en-US"/>
        </a:p>
      </dgm:t>
    </dgm:pt>
    <dgm:pt modelId="{64A6A278-123F-4B12-AA6D-92C8581C692D}" type="sibTrans" cxnId="{EDB0A7A7-1EDD-4D97-9D7C-C7B3E6CD1A9B}">
      <dgm:prSet/>
      <dgm:spPr/>
      <dgm:t>
        <a:bodyPr/>
        <a:lstStyle/>
        <a:p>
          <a:endParaRPr lang="en-US"/>
        </a:p>
      </dgm:t>
    </dgm:pt>
    <dgm:pt modelId="{9C97843C-7F00-4A50-BFFC-B585825ADF05}">
      <dgm:prSet/>
      <dgm:spPr/>
      <dgm:t>
        <a:bodyPr/>
        <a:lstStyle/>
        <a:p>
          <a:r>
            <a:rPr lang="en-US"/>
            <a:t>Students  should have a good night’s rest prior to assessment day. </a:t>
          </a:r>
        </a:p>
      </dgm:t>
    </dgm:pt>
    <dgm:pt modelId="{7FFAC0E9-3A95-4B61-9373-8DBB60592F7C}" type="parTrans" cxnId="{F835EA4C-E6C3-4DF9-904C-90D452BA0CF5}">
      <dgm:prSet/>
      <dgm:spPr/>
      <dgm:t>
        <a:bodyPr/>
        <a:lstStyle/>
        <a:p>
          <a:endParaRPr lang="en-US"/>
        </a:p>
      </dgm:t>
    </dgm:pt>
    <dgm:pt modelId="{8C6B4831-0CAA-486D-ABB5-279F281EAB0D}" type="sibTrans" cxnId="{F835EA4C-E6C3-4DF9-904C-90D452BA0CF5}">
      <dgm:prSet/>
      <dgm:spPr/>
      <dgm:t>
        <a:bodyPr/>
        <a:lstStyle/>
        <a:p>
          <a:endParaRPr lang="en-US"/>
        </a:p>
      </dgm:t>
    </dgm:pt>
    <dgm:pt modelId="{2A83F9E9-3EAB-41C3-A409-9AA2148F64EE}">
      <dgm:prSet/>
      <dgm:spPr/>
      <dgm:t>
        <a:bodyPr/>
        <a:lstStyle/>
        <a:p>
          <a:r>
            <a:rPr lang="en-US"/>
            <a:t>Provide a healthy breakfast the morning of the assessment. </a:t>
          </a:r>
        </a:p>
      </dgm:t>
    </dgm:pt>
    <dgm:pt modelId="{0ACA6CBF-05FF-4DB0-8B2B-05E44AAEF3D3}" type="parTrans" cxnId="{A090C97F-1411-401C-B5BF-67AA52C35BE4}">
      <dgm:prSet/>
      <dgm:spPr/>
      <dgm:t>
        <a:bodyPr/>
        <a:lstStyle/>
        <a:p>
          <a:endParaRPr lang="en-US"/>
        </a:p>
      </dgm:t>
    </dgm:pt>
    <dgm:pt modelId="{D3E5F68C-A63F-4FB2-8D35-9B18FEC28441}" type="sibTrans" cxnId="{A090C97F-1411-401C-B5BF-67AA52C35BE4}">
      <dgm:prSet/>
      <dgm:spPr/>
      <dgm:t>
        <a:bodyPr/>
        <a:lstStyle/>
        <a:p>
          <a:endParaRPr lang="en-US"/>
        </a:p>
      </dgm:t>
    </dgm:pt>
    <dgm:pt modelId="{0E45C774-8B4D-4E12-A529-D83C7466812F}">
      <dgm:prSet/>
      <dgm:spPr/>
      <dgm:t>
        <a:bodyPr/>
        <a:lstStyle/>
        <a:p>
          <a:r>
            <a:rPr lang="en-US"/>
            <a:t>Give words of encouragement to their child before heading off to school.</a:t>
          </a:r>
        </a:p>
      </dgm:t>
    </dgm:pt>
    <dgm:pt modelId="{B3259BB5-D1C7-4BAF-AA9D-64C39F464B4B}" type="parTrans" cxnId="{4C315AC4-B123-468E-99C4-8323BA7C1AB1}">
      <dgm:prSet/>
      <dgm:spPr/>
      <dgm:t>
        <a:bodyPr/>
        <a:lstStyle/>
        <a:p>
          <a:endParaRPr lang="en-US"/>
        </a:p>
      </dgm:t>
    </dgm:pt>
    <dgm:pt modelId="{ABA75E26-4663-4E55-AEC2-D59B60B0B798}" type="sibTrans" cxnId="{4C315AC4-B123-468E-99C4-8323BA7C1AB1}">
      <dgm:prSet/>
      <dgm:spPr/>
      <dgm:t>
        <a:bodyPr/>
        <a:lstStyle/>
        <a:p>
          <a:endParaRPr lang="en-US"/>
        </a:p>
      </dgm:t>
    </dgm:pt>
    <dgm:pt modelId="{F0810A12-2966-4ECC-9329-D45F1BD9600D}" type="pres">
      <dgm:prSet presAssocID="{8D712122-07A3-4BEA-8C08-0BD318C5D77B}" presName="vert0" presStyleCnt="0">
        <dgm:presLayoutVars>
          <dgm:dir/>
          <dgm:animOne val="branch"/>
          <dgm:animLvl val="lvl"/>
        </dgm:presLayoutVars>
      </dgm:prSet>
      <dgm:spPr/>
    </dgm:pt>
    <dgm:pt modelId="{CA6EEE9C-CFBB-451C-B2FD-87B7D4FA5F8E}" type="pres">
      <dgm:prSet presAssocID="{3D5B953A-7261-43B1-83AF-FCF4E83905B1}" presName="thickLine" presStyleLbl="alignNode1" presStyleIdx="0" presStyleCnt="4"/>
      <dgm:spPr/>
    </dgm:pt>
    <dgm:pt modelId="{AAB62D03-FFB3-45E7-9198-D920865F4828}" type="pres">
      <dgm:prSet presAssocID="{3D5B953A-7261-43B1-83AF-FCF4E83905B1}" presName="horz1" presStyleCnt="0"/>
      <dgm:spPr/>
    </dgm:pt>
    <dgm:pt modelId="{576BAF8A-15A8-4540-9658-D3B9A5235DB3}" type="pres">
      <dgm:prSet presAssocID="{3D5B953A-7261-43B1-83AF-FCF4E83905B1}" presName="tx1" presStyleLbl="revTx" presStyleIdx="0" presStyleCnt="4"/>
      <dgm:spPr/>
    </dgm:pt>
    <dgm:pt modelId="{EBF9E6C8-0BE4-4503-8960-D1AEAF71FB7F}" type="pres">
      <dgm:prSet presAssocID="{3D5B953A-7261-43B1-83AF-FCF4E83905B1}" presName="vert1" presStyleCnt="0"/>
      <dgm:spPr/>
    </dgm:pt>
    <dgm:pt modelId="{22134139-79C2-42E2-A743-2145C272F390}" type="pres">
      <dgm:prSet presAssocID="{9C97843C-7F00-4A50-BFFC-B585825ADF05}" presName="thickLine" presStyleLbl="alignNode1" presStyleIdx="1" presStyleCnt="4"/>
      <dgm:spPr/>
    </dgm:pt>
    <dgm:pt modelId="{96821767-3887-45C2-85D7-B9E15EBB2F10}" type="pres">
      <dgm:prSet presAssocID="{9C97843C-7F00-4A50-BFFC-B585825ADF05}" presName="horz1" presStyleCnt="0"/>
      <dgm:spPr/>
    </dgm:pt>
    <dgm:pt modelId="{E9AC00A4-283A-4301-9C15-9B7317AD1D2E}" type="pres">
      <dgm:prSet presAssocID="{9C97843C-7F00-4A50-BFFC-B585825ADF05}" presName="tx1" presStyleLbl="revTx" presStyleIdx="1" presStyleCnt="4"/>
      <dgm:spPr/>
    </dgm:pt>
    <dgm:pt modelId="{D852C055-DF94-4335-8BCB-4E5D5622C81F}" type="pres">
      <dgm:prSet presAssocID="{9C97843C-7F00-4A50-BFFC-B585825ADF05}" presName="vert1" presStyleCnt="0"/>
      <dgm:spPr/>
    </dgm:pt>
    <dgm:pt modelId="{D70B32B1-32CB-489B-9006-4D011FA222DB}" type="pres">
      <dgm:prSet presAssocID="{2A83F9E9-3EAB-41C3-A409-9AA2148F64EE}" presName="thickLine" presStyleLbl="alignNode1" presStyleIdx="2" presStyleCnt="4"/>
      <dgm:spPr/>
    </dgm:pt>
    <dgm:pt modelId="{152926D4-6176-40D3-87C8-9EA7BAF4EBCF}" type="pres">
      <dgm:prSet presAssocID="{2A83F9E9-3EAB-41C3-A409-9AA2148F64EE}" presName="horz1" presStyleCnt="0"/>
      <dgm:spPr/>
    </dgm:pt>
    <dgm:pt modelId="{4AAE78A2-7C05-47F1-B340-7AF1AB5D417F}" type="pres">
      <dgm:prSet presAssocID="{2A83F9E9-3EAB-41C3-A409-9AA2148F64EE}" presName="tx1" presStyleLbl="revTx" presStyleIdx="2" presStyleCnt="4"/>
      <dgm:spPr/>
    </dgm:pt>
    <dgm:pt modelId="{D6AF7515-9190-4CD4-AD02-B9EF29B58A91}" type="pres">
      <dgm:prSet presAssocID="{2A83F9E9-3EAB-41C3-A409-9AA2148F64EE}" presName="vert1" presStyleCnt="0"/>
      <dgm:spPr/>
    </dgm:pt>
    <dgm:pt modelId="{BCB8EA6B-9C4F-4636-AAA8-42F7165694C5}" type="pres">
      <dgm:prSet presAssocID="{0E45C774-8B4D-4E12-A529-D83C7466812F}" presName="thickLine" presStyleLbl="alignNode1" presStyleIdx="3" presStyleCnt="4"/>
      <dgm:spPr/>
    </dgm:pt>
    <dgm:pt modelId="{293924FB-0A7A-449B-8510-5825258CF7F7}" type="pres">
      <dgm:prSet presAssocID="{0E45C774-8B4D-4E12-A529-D83C7466812F}" presName="horz1" presStyleCnt="0"/>
      <dgm:spPr/>
    </dgm:pt>
    <dgm:pt modelId="{762177CD-78A8-448E-920B-ACDED7D010F8}" type="pres">
      <dgm:prSet presAssocID="{0E45C774-8B4D-4E12-A529-D83C7466812F}" presName="tx1" presStyleLbl="revTx" presStyleIdx="3" presStyleCnt="4"/>
      <dgm:spPr/>
    </dgm:pt>
    <dgm:pt modelId="{0001D206-AA0E-487B-BD2E-8189394C70F4}" type="pres">
      <dgm:prSet presAssocID="{0E45C774-8B4D-4E12-A529-D83C7466812F}" presName="vert1" presStyleCnt="0"/>
      <dgm:spPr/>
    </dgm:pt>
  </dgm:ptLst>
  <dgm:cxnLst>
    <dgm:cxn modelId="{44717507-8D49-4367-A8A3-74DCFCB4CDA0}" type="presOf" srcId="{9C97843C-7F00-4A50-BFFC-B585825ADF05}" destId="{E9AC00A4-283A-4301-9C15-9B7317AD1D2E}" srcOrd="0" destOrd="0" presId="urn:microsoft.com/office/officeart/2008/layout/LinedList"/>
    <dgm:cxn modelId="{861B0064-20AA-47D7-B931-37E7DA87D088}" type="presOf" srcId="{0E45C774-8B4D-4E12-A529-D83C7466812F}" destId="{762177CD-78A8-448E-920B-ACDED7D010F8}" srcOrd="0" destOrd="0" presId="urn:microsoft.com/office/officeart/2008/layout/LinedList"/>
    <dgm:cxn modelId="{F835EA4C-E6C3-4DF9-904C-90D452BA0CF5}" srcId="{8D712122-07A3-4BEA-8C08-0BD318C5D77B}" destId="{9C97843C-7F00-4A50-BFFC-B585825ADF05}" srcOrd="1" destOrd="0" parTransId="{7FFAC0E9-3A95-4B61-9373-8DBB60592F7C}" sibTransId="{8C6B4831-0CAA-486D-ABB5-279F281EAB0D}"/>
    <dgm:cxn modelId="{22B0F373-F0F4-4D75-9EBB-1D56091C5396}" type="presOf" srcId="{8D712122-07A3-4BEA-8C08-0BD318C5D77B}" destId="{F0810A12-2966-4ECC-9329-D45F1BD9600D}" srcOrd="0" destOrd="0" presId="urn:microsoft.com/office/officeart/2008/layout/LinedList"/>
    <dgm:cxn modelId="{DBF84E7E-8BD5-44F8-BB6F-FD5E28BE0FBC}" type="presOf" srcId="{2A83F9E9-3EAB-41C3-A409-9AA2148F64EE}" destId="{4AAE78A2-7C05-47F1-B340-7AF1AB5D417F}" srcOrd="0" destOrd="0" presId="urn:microsoft.com/office/officeart/2008/layout/LinedList"/>
    <dgm:cxn modelId="{A090C97F-1411-401C-B5BF-67AA52C35BE4}" srcId="{8D712122-07A3-4BEA-8C08-0BD318C5D77B}" destId="{2A83F9E9-3EAB-41C3-A409-9AA2148F64EE}" srcOrd="2" destOrd="0" parTransId="{0ACA6CBF-05FF-4DB0-8B2B-05E44AAEF3D3}" sibTransId="{D3E5F68C-A63F-4FB2-8D35-9B18FEC28441}"/>
    <dgm:cxn modelId="{F4595F98-0D10-431B-8949-919D0B4E6219}" type="presOf" srcId="{3D5B953A-7261-43B1-83AF-FCF4E83905B1}" destId="{576BAF8A-15A8-4540-9658-D3B9A5235DB3}" srcOrd="0" destOrd="0" presId="urn:microsoft.com/office/officeart/2008/layout/LinedList"/>
    <dgm:cxn modelId="{EDB0A7A7-1EDD-4D97-9D7C-C7B3E6CD1A9B}" srcId="{8D712122-07A3-4BEA-8C08-0BD318C5D77B}" destId="{3D5B953A-7261-43B1-83AF-FCF4E83905B1}" srcOrd="0" destOrd="0" parTransId="{7393B0F1-1803-4FE3-B52C-5BC86F65AB35}" sibTransId="{64A6A278-123F-4B12-AA6D-92C8581C692D}"/>
    <dgm:cxn modelId="{4C315AC4-B123-468E-99C4-8323BA7C1AB1}" srcId="{8D712122-07A3-4BEA-8C08-0BD318C5D77B}" destId="{0E45C774-8B4D-4E12-A529-D83C7466812F}" srcOrd="3" destOrd="0" parTransId="{B3259BB5-D1C7-4BAF-AA9D-64C39F464B4B}" sibTransId="{ABA75E26-4663-4E55-AEC2-D59B60B0B798}"/>
    <dgm:cxn modelId="{09279A08-1B72-4A48-AD1A-4723E7B22C37}" type="presParOf" srcId="{F0810A12-2966-4ECC-9329-D45F1BD9600D}" destId="{CA6EEE9C-CFBB-451C-B2FD-87B7D4FA5F8E}" srcOrd="0" destOrd="0" presId="urn:microsoft.com/office/officeart/2008/layout/LinedList"/>
    <dgm:cxn modelId="{9AD02E0D-07E2-40F5-AB36-D8E023270F7A}" type="presParOf" srcId="{F0810A12-2966-4ECC-9329-D45F1BD9600D}" destId="{AAB62D03-FFB3-45E7-9198-D920865F4828}" srcOrd="1" destOrd="0" presId="urn:microsoft.com/office/officeart/2008/layout/LinedList"/>
    <dgm:cxn modelId="{D41D06FD-4C75-49C0-BABC-42BF284C34C0}" type="presParOf" srcId="{AAB62D03-FFB3-45E7-9198-D920865F4828}" destId="{576BAF8A-15A8-4540-9658-D3B9A5235DB3}" srcOrd="0" destOrd="0" presId="urn:microsoft.com/office/officeart/2008/layout/LinedList"/>
    <dgm:cxn modelId="{A9942617-BE3E-494F-B991-A5EAC560DE46}" type="presParOf" srcId="{AAB62D03-FFB3-45E7-9198-D920865F4828}" destId="{EBF9E6C8-0BE4-4503-8960-D1AEAF71FB7F}" srcOrd="1" destOrd="0" presId="urn:microsoft.com/office/officeart/2008/layout/LinedList"/>
    <dgm:cxn modelId="{980B36A8-72DC-4D16-8545-564FEF0FCB41}" type="presParOf" srcId="{F0810A12-2966-4ECC-9329-D45F1BD9600D}" destId="{22134139-79C2-42E2-A743-2145C272F390}" srcOrd="2" destOrd="0" presId="urn:microsoft.com/office/officeart/2008/layout/LinedList"/>
    <dgm:cxn modelId="{960B2973-148B-4B86-8F10-69213C609D29}" type="presParOf" srcId="{F0810A12-2966-4ECC-9329-D45F1BD9600D}" destId="{96821767-3887-45C2-85D7-B9E15EBB2F10}" srcOrd="3" destOrd="0" presId="urn:microsoft.com/office/officeart/2008/layout/LinedList"/>
    <dgm:cxn modelId="{94148002-B38E-4CDB-B30D-BAAC64F913B1}" type="presParOf" srcId="{96821767-3887-45C2-85D7-B9E15EBB2F10}" destId="{E9AC00A4-283A-4301-9C15-9B7317AD1D2E}" srcOrd="0" destOrd="0" presId="urn:microsoft.com/office/officeart/2008/layout/LinedList"/>
    <dgm:cxn modelId="{BEE509F7-2D47-49B8-B0AE-ECC34094C7A3}" type="presParOf" srcId="{96821767-3887-45C2-85D7-B9E15EBB2F10}" destId="{D852C055-DF94-4335-8BCB-4E5D5622C81F}" srcOrd="1" destOrd="0" presId="urn:microsoft.com/office/officeart/2008/layout/LinedList"/>
    <dgm:cxn modelId="{871064CA-D149-4130-83A8-FCC5D287E727}" type="presParOf" srcId="{F0810A12-2966-4ECC-9329-D45F1BD9600D}" destId="{D70B32B1-32CB-489B-9006-4D011FA222DB}" srcOrd="4" destOrd="0" presId="urn:microsoft.com/office/officeart/2008/layout/LinedList"/>
    <dgm:cxn modelId="{DBBC8B33-052E-41CB-BF64-6B7178F37051}" type="presParOf" srcId="{F0810A12-2966-4ECC-9329-D45F1BD9600D}" destId="{152926D4-6176-40D3-87C8-9EA7BAF4EBCF}" srcOrd="5" destOrd="0" presId="urn:microsoft.com/office/officeart/2008/layout/LinedList"/>
    <dgm:cxn modelId="{4E00FB37-B20D-42EC-9B14-3B7CA6FBAB06}" type="presParOf" srcId="{152926D4-6176-40D3-87C8-9EA7BAF4EBCF}" destId="{4AAE78A2-7C05-47F1-B340-7AF1AB5D417F}" srcOrd="0" destOrd="0" presId="urn:microsoft.com/office/officeart/2008/layout/LinedList"/>
    <dgm:cxn modelId="{95625B09-EE2B-442C-AFA9-0AD12AF6CD27}" type="presParOf" srcId="{152926D4-6176-40D3-87C8-9EA7BAF4EBCF}" destId="{D6AF7515-9190-4CD4-AD02-B9EF29B58A91}" srcOrd="1" destOrd="0" presId="urn:microsoft.com/office/officeart/2008/layout/LinedList"/>
    <dgm:cxn modelId="{F7C5EE6D-2036-406D-AC66-D7FCBF4599DD}" type="presParOf" srcId="{F0810A12-2966-4ECC-9329-D45F1BD9600D}" destId="{BCB8EA6B-9C4F-4636-AAA8-42F7165694C5}" srcOrd="6" destOrd="0" presId="urn:microsoft.com/office/officeart/2008/layout/LinedList"/>
    <dgm:cxn modelId="{0241EE75-EF58-4ED4-AA07-694EBD430FAE}" type="presParOf" srcId="{F0810A12-2966-4ECC-9329-D45F1BD9600D}" destId="{293924FB-0A7A-449B-8510-5825258CF7F7}" srcOrd="7" destOrd="0" presId="urn:microsoft.com/office/officeart/2008/layout/LinedList"/>
    <dgm:cxn modelId="{B40DF1CE-D7E7-4B0A-9BE7-20EA3668BDA9}" type="presParOf" srcId="{293924FB-0A7A-449B-8510-5825258CF7F7}" destId="{762177CD-78A8-448E-920B-ACDED7D010F8}" srcOrd="0" destOrd="0" presId="urn:microsoft.com/office/officeart/2008/layout/LinedList"/>
    <dgm:cxn modelId="{40DCACCC-6A8D-4DE0-93CA-A766599F41F7}" type="presParOf" srcId="{293924FB-0A7A-449B-8510-5825258CF7F7}" destId="{0001D206-AA0E-487B-BD2E-8189394C70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A95EF-FDAA-4526-A457-4C1710DDFBC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0E51FC2-D20D-4D06-9069-44CEF67C66CB}">
      <dgm:prSet/>
      <dgm:spPr/>
      <dgm:t>
        <a:bodyPr/>
        <a:lstStyle/>
        <a:p>
          <a:r>
            <a:rPr lang="en-US"/>
            <a:t>For more information on DPSCD’s new grading procedures, please click on the following link to view the video.</a:t>
          </a:r>
        </a:p>
      </dgm:t>
    </dgm:pt>
    <dgm:pt modelId="{787F0165-EC3C-4A7A-B7C6-9F9A09C326C8}" type="parTrans" cxnId="{ED9260A2-5CDE-4D26-8A86-BDD468A1AA55}">
      <dgm:prSet/>
      <dgm:spPr/>
      <dgm:t>
        <a:bodyPr/>
        <a:lstStyle/>
        <a:p>
          <a:endParaRPr lang="en-US"/>
        </a:p>
      </dgm:t>
    </dgm:pt>
    <dgm:pt modelId="{CBDD56C8-BC7B-4871-9902-16A74CEBA169}" type="sibTrans" cxnId="{ED9260A2-5CDE-4D26-8A86-BDD468A1AA55}">
      <dgm:prSet/>
      <dgm:spPr/>
      <dgm:t>
        <a:bodyPr/>
        <a:lstStyle/>
        <a:p>
          <a:endParaRPr lang="en-US"/>
        </a:p>
      </dgm:t>
    </dgm:pt>
    <dgm:pt modelId="{8F7894A0-B842-4D4A-989B-5B90B5FE93FE}">
      <dgm:prSet/>
      <dgm:spPr/>
      <dgm:t>
        <a:bodyPr/>
        <a:lstStyle/>
        <a:p>
          <a:r>
            <a:rPr lang="en-US" u="sng">
              <a:hlinkClick xmlns:r="http://schemas.openxmlformats.org/officeDocument/2006/relationships" r:id="rId1"/>
            </a:rPr>
            <a:t>https://youtu.be/ZOzwbm9hFkA</a:t>
          </a:r>
          <a:endParaRPr lang="en-US"/>
        </a:p>
      </dgm:t>
    </dgm:pt>
    <dgm:pt modelId="{DFC149A6-FB1D-4760-944F-574676F244B0}" type="parTrans" cxnId="{6E9C12E2-DA27-4DD3-9643-51A00610CB99}">
      <dgm:prSet/>
      <dgm:spPr/>
      <dgm:t>
        <a:bodyPr/>
        <a:lstStyle/>
        <a:p>
          <a:endParaRPr lang="en-US"/>
        </a:p>
      </dgm:t>
    </dgm:pt>
    <dgm:pt modelId="{29B04960-110D-4D4C-BABE-C3D383EA5086}" type="sibTrans" cxnId="{6E9C12E2-DA27-4DD3-9643-51A00610CB99}">
      <dgm:prSet/>
      <dgm:spPr/>
      <dgm:t>
        <a:bodyPr/>
        <a:lstStyle/>
        <a:p>
          <a:endParaRPr lang="en-US"/>
        </a:p>
      </dgm:t>
    </dgm:pt>
    <dgm:pt modelId="{9BD1A02E-0A0A-43C6-A06A-E2807C8BBE1E}" type="pres">
      <dgm:prSet presAssocID="{0A6A95EF-FDAA-4526-A457-4C1710DDFBC6}" presName="hierChild1" presStyleCnt="0">
        <dgm:presLayoutVars>
          <dgm:chPref val="1"/>
          <dgm:dir/>
          <dgm:animOne val="branch"/>
          <dgm:animLvl val="lvl"/>
          <dgm:resizeHandles/>
        </dgm:presLayoutVars>
      </dgm:prSet>
      <dgm:spPr/>
    </dgm:pt>
    <dgm:pt modelId="{DEBD22E3-E56D-4123-9D76-650F91FD998C}" type="pres">
      <dgm:prSet presAssocID="{D0E51FC2-D20D-4D06-9069-44CEF67C66CB}" presName="hierRoot1" presStyleCnt="0"/>
      <dgm:spPr/>
    </dgm:pt>
    <dgm:pt modelId="{FAD3378B-24F9-4BFA-9322-CC17E0961441}" type="pres">
      <dgm:prSet presAssocID="{D0E51FC2-D20D-4D06-9069-44CEF67C66CB}" presName="composite" presStyleCnt="0"/>
      <dgm:spPr/>
    </dgm:pt>
    <dgm:pt modelId="{66F95868-E30C-46A0-A4ED-6B2F47287038}" type="pres">
      <dgm:prSet presAssocID="{D0E51FC2-D20D-4D06-9069-44CEF67C66CB}" presName="background" presStyleLbl="node0" presStyleIdx="0" presStyleCnt="2"/>
      <dgm:spPr/>
    </dgm:pt>
    <dgm:pt modelId="{915820EC-7A03-47A4-A705-D438000F1510}" type="pres">
      <dgm:prSet presAssocID="{D0E51FC2-D20D-4D06-9069-44CEF67C66CB}" presName="text" presStyleLbl="fgAcc0" presStyleIdx="0" presStyleCnt="2">
        <dgm:presLayoutVars>
          <dgm:chPref val="3"/>
        </dgm:presLayoutVars>
      </dgm:prSet>
      <dgm:spPr/>
    </dgm:pt>
    <dgm:pt modelId="{8679A602-965E-4B3E-B284-665459836AF0}" type="pres">
      <dgm:prSet presAssocID="{D0E51FC2-D20D-4D06-9069-44CEF67C66CB}" presName="hierChild2" presStyleCnt="0"/>
      <dgm:spPr/>
    </dgm:pt>
    <dgm:pt modelId="{2777D909-A7AC-4579-B856-3FE62297B4BA}" type="pres">
      <dgm:prSet presAssocID="{8F7894A0-B842-4D4A-989B-5B90B5FE93FE}" presName="hierRoot1" presStyleCnt="0"/>
      <dgm:spPr/>
    </dgm:pt>
    <dgm:pt modelId="{2113E804-25B2-4E27-A9C5-6371E1AA5656}" type="pres">
      <dgm:prSet presAssocID="{8F7894A0-B842-4D4A-989B-5B90B5FE93FE}" presName="composite" presStyleCnt="0"/>
      <dgm:spPr/>
    </dgm:pt>
    <dgm:pt modelId="{E364E9AC-0AA8-4281-87EB-89A30406433B}" type="pres">
      <dgm:prSet presAssocID="{8F7894A0-B842-4D4A-989B-5B90B5FE93FE}" presName="background" presStyleLbl="node0" presStyleIdx="1" presStyleCnt="2"/>
      <dgm:spPr/>
    </dgm:pt>
    <dgm:pt modelId="{70B235E0-37EE-4055-B635-BE7072FC21D7}" type="pres">
      <dgm:prSet presAssocID="{8F7894A0-B842-4D4A-989B-5B90B5FE93FE}" presName="text" presStyleLbl="fgAcc0" presStyleIdx="1" presStyleCnt="2">
        <dgm:presLayoutVars>
          <dgm:chPref val="3"/>
        </dgm:presLayoutVars>
      </dgm:prSet>
      <dgm:spPr/>
    </dgm:pt>
    <dgm:pt modelId="{58090179-9835-413D-8D55-0B2122A56760}" type="pres">
      <dgm:prSet presAssocID="{8F7894A0-B842-4D4A-989B-5B90B5FE93FE}" presName="hierChild2" presStyleCnt="0"/>
      <dgm:spPr/>
    </dgm:pt>
  </dgm:ptLst>
  <dgm:cxnLst>
    <dgm:cxn modelId="{85C3A518-0F06-4D4A-9854-ECE2A0857FA3}" type="presOf" srcId="{8F7894A0-B842-4D4A-989B-5B90B5FE93FE}" destId="{70B235E0-37EE-4055-B635-BE7072FC21D7}" srcOrd="0" destOrd="0" presId="urn:microsoft.com/office/officeart/2005/8/layout/hierarchy1"/>
    <dgm:cxn modelId="{FBE79544-3733-4ADC-B24C-E4C9ED0040F2}" type="presOf" srcId="{0A6A95EF-FDAA-4526-A457-4C1710DDFBC6}" destId="{9BD1A02E-0A0A-43C6-A06A-E2807C8BBE1E}" srcOrd="0" destOrd="0" presId="urn:microsoft.com/office/officeart/2005/8/layout/hierarchy1"/>
    <dgm:cxn modelId="{A3867E7B-0BBD-4733-B2E1-98DD0E516847}" type="presOf" srcId="{D0E51FC2-D20D-4D06-9069-44CEF67C66CB}" destId="{915820EC-7A03-47A4-A705-D438000F1510}" srcOrd="0" destOrd="0" presId="urn:microsoft.com/office/officeart/2005/8/layout/hierarchy1"/>
    <dgm:cxn modelId="{ED9260A2-5CDE-4D26-8A86-BDD468A1AA55}" srcId="{0A6A95EF-FDAA-4526-A457-4C1710DDFBC6}" destId="{D0E51FC2-D20D-4D06-9069-44CEF67C66CB}" srcOrd="0" destOrd="0" parTransId="{787F0165-EC3C-4A7A-B7C6-9F9A09C326C8}" sibTransId="{CBDD56C8-BC7B-4871-9902-16A74CEBA169}"/>
    <dgm:cxn modelId="{6E9C12E2-DA27-4DD3-9643-51A00610CB99}" srcId="{0A6A95EF-FDAA-4526-A457-4C1710DDFBC6}" destId="{8F7894A0-B842-4D4A-989B-5B90B5FE93FE}" srcOrd="1" destOrd="0" parTransId="{DFC149A6-FB1D-4760-944F-574676F244B0}" sibTransId="{29B04960-110D-4D4C-BABE-C3D383EA5086}"/>
    <dgm:cxn modelId="{98BF1C89-C752-49E5-9A36-15B8109DB401}" type="presParOf" srcId="{9BD1A02E-0A0A-43C6-A06A-E2807C8BBE1E}" destId="{DEBD22E3-E56D-4123-9D76-650F91FD998C}" srcOrd="0" destOrd="0" presId="urn:microsoft.com/office/officeart/2005/8/layout/hierarchy1"/>
    <dgm:cxn modelId="{A980ECAF-0916-4335-A5ED-0FA3448D852D}" type="presParOf" srcId="{DEBD22E3-E56D-4123-9D76-650F91FD998C}" destId="{FAD3378B-24F9-4BFA-9322-CC17E0961441}" srcOrd="0" destOrd="0" presId="urn:microsoft.com/office/officeart/2005/8/layout/hierarchy1"/>
    <dgm:cxn modelId="{C1DF00A3-316E-4C6B-9BA6-D045F382549B}" type="presParOf" srcId="{FAD3378B-24F9-4BFA-9322-CC17E0961441}" destId="{66F95868-E30C-46A0-A4ED-6B2F47287038}" srcOrd="0" destOrd="0" presId="urn:microsoft.com/office/officeart/2005/8/layout/hierarchy1"/>
    <dgm:cxn modelId="{2001337E-8F5E-4B49-A8E8-4DD5C3FA2573}" type="presParOf" srcId="{FAD3378B-24F9-4BFA-9322-CC17E0961441}" destId="{915820EC-7A03-47A4-A705-D438000F1510}" srcOrd="1" destOrd="0" presId="urn:microsoft.com/office/officeart/2005/8/layout/hierarchy1"/>
    <dgm:cxn modelId="{C129C57F-67FE-4B8B-A0AF-FF57CB5402C1}" type="presParOf" srcId="{DEBD22E3-E56D-4123-9D76-650F91FD998C}" destId="{8679A602-965E-4B3E-B284-665459836AF0}" srcOrd="1" destOrd="0" presId="urn:microsoft.com/office/officeart/2005/8/layout/hierarchy1"/>
    <dgm:cxn modelId="{B059CE62-DF16-4377-AA26-28BE1160D72F}" type="presParOf" srcId="{9BD1A02E-0A0A-43C6-A06A-E2807C8BBE1E}" destId="{2777D909-A7AC-4579-B856-3FE62297B4BA}" srcOrd="1" destOrd="0" presId="urn:microsoft.com/office/officeart/2005/8/layout/hierarchy1"/>
    <dgm:cxn modelId="{FF83D886-6E2C-42AE-A6D7-1382FF15720B}" type="presParOf" srcId="{2777D909-A7AC-4579-B856-3FE62297B4BA}" destId="{2113E804-25B2-4E27-A9C5-6371E1AA5656}" srcOrd="0" destOrd="0" presId="urn:microsoft.com/office/officeart/2005/8/layout/hierarchy1"/>
    <dgm:cxn modelId="{7B5AEBD5-EF01-455C-B215-66A008B65B2F}" type="presParOf" srcId="{2113E804-25B2-4E27-A9C5-6371E1AA5656}" destId="{E364E9AC-0AA8-4281-87EB-89A30406433B}" srcOrd="0" destOrd="0" presId="urn:microsoft.com/office/officeart/2005/8/layout/hierarchy1"/>
    <dgm:cxn modelId="{D922754E-BE49-4BE6-8F1C-1C020D496668}" type="presParOf" srcId="{2113E804-25B2-4E27-A9C5-6371E1AA5656}" destId="{70B235E0-37EE-4055-B635-BE7072FC21D7}" srcOrd="1" destOrd="0" presId="urn:microsoft.com/office/officeart/2005/8/layout/hierarchy1"/>
    <dgm:cxn modelId="{EAE5EB13-E169-4C33-AEA8-0D5B6FD75FB6}" type="presParOf" srcId="{2777D909-A7AC-4579-B856-3FE62297B4BA}" destId="{58090179-9835-413D-8D55-0B2122A5676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EEE9C-CFBB-451C-B2FD-87B7D4FA5F8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BAF8A-15A8-4540-9658-D3B9A5235DB3}">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Parents:</a:t>
          </a:r>
          <a:endParaRPr lang="en-US" sz="3300" kern="1200"/>
        </a:p>
      </dsp:txBody>
      <dsp:txXfrm>
        <a:off x="0" y="0"/>
        <a:ext cx="6900512" cy="1384035"/>
      </dsp:txXfrm>
    </dsp:sp>
    <dsp:sp modelId="{22134139-79C2-42E2-A743-2145C272F390}">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C00A4-283A-4301-9C15-9B7317AD1D2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Students  should have a good night’s rest prior to assessment day. </a:t>
          </a:r>
        </a:p>
      </dsp:txBody>
      <dsp:txXfrm>
        <a:off x="0" y="1384035"/>
        <a:ext cx="6900512" cy="1384035"/>
      </dsp:txXfrm>
    </dsp:sp>
    <dsp:sp modelId="{D70B32B1-32CB-489B-9006-4D011FA222DB}">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E78A2-7C05-47F1-B340-7AF1AB5D417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Provide a healthy breakfast the morning of the assessment. </a:t>
          </a:r>
        </a:p>
      </dsp:txBody>
      <dsp:txXfrm>
        <a:off x="0" y="2768070"/>
        <a:ext cx="6900512" cy="1384035"/>
      </dsp:txXfrm>
    </dsp:sp>
    <dsp:sp modelId="{BCB8EA6B-9C4F-4636-AAA8-42F7165694C5}">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177CD-78A8-448E-920B-ACDED7D010F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Give words of encouragement to their child before heading off to school.</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5868-E30C-46A0-A4ED-6B2F47287038}">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820EC-7A03-47A4-A705-D438000F1510}">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 more information on DPSCD’s new grading procedures, please click on the following link to view the video.</a:t>
          </a:r>
        </a:p>
      </dsp:txBody>
      <dsp:txXfrm>
        <a:off x="706207" y="551349"/>
        <a:ext cx="4264426" cy="2647776"/>
      </dsp:txXfrm>
    </dsp:sp>
    <dsp:sp modelId="{E364E9AC-0AA8-4281-87EB-89A30406433B}">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235E0-37EE-4055-B635-BE7072FC21D7}">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u="sng" kern="1200">
              <a:hlinkClick xmlns:r="http://schemas.openxmlformats.org/officeDocument/2006/relationships" r:id="rId1"/>
            </a:rPr>
            <a:t>https://youtu.be/ZOzwbm9hFkA</a:t>
          </a:r>
          <a:endParaRPr lang="en-US" sz="2400" kern="1200"/>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2A3FE-255E-4D45-A750-90704D0D2064}" type="datetimeFigureOut">
              <a:rPr lang="en-US"/>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3D29D-F0DE-4B0B-A75A-97903D9CD044}" type="slidenum">
              <a:rPr lang="en-US"/>
              <a:t>‹#›</a:t>
            </a:fld>
            <a:endParaRPr lang="en-US"/>
          </a:p>
        </p:txBody>
      </p:sp>
    </p:spTree>
    <p:extLst>
      <p:ext uri="{BB962C8B-B14F-4D97-AF65-F5344CB8AC3E}">
        <p14:creationId xmlns:p14="http://schemas.microsoft.com/office/powerpoint/2010/main" val="225950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https://forms.office.com/Pages/ResponsePage.aspx?id=n4nHpSnR9kisiI-X82badFd1SKE9YixIluQJAoq49qRUODZFR045NDJFTDZZMThURDQyOE1FSFFFRCQlQCN0PWcu</a:t>
            </a:r>
          </a:p>
        </p:txBody>
      </p:sp>
      <p:sp>
        <p:nvSpPr>
          <p:cNvPr id="4" name="Slide Number Placeholder 3"/>
          <p:cNvSpPr>
            <a:spLocks noGrp="1"/>
          </p:cNvSpPr>
          <p:nvPr>
            <p:ph type="sldNum" sz="quarter" idx="5"/>
          </p:nvPr>
        </p:nvSpPr>
        <p:spPr/>
        <p:txBody>
          <a:bodyPr/>
          <a:lstStyle/>
          <a:p>
            <a:fld id="{EAEBB2D5-74D4-4D42-BCB8-EADE0F87EC9A}" type="slidenum">
              <a:rPr lang="en-US"/>
              <a:t>20</a:t>
            </a:fld>
            <a:endParaRPr lang="en-US"/>
          </a:p>
        </p:txBody>
      </p:sp>
    </p:spTree>
    <p:extLst>
      <p:ext uri="{BB962C8B-B14F-4D97-AF65-F5344CB8AC3E}">
        <p14:creationId xmlns:p14="http://schemas.microsoft.com/office/powerpoint/2010/main" val="338754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https://youtu.be/JuIwBaO383w</a:t>
            </a:r>
          </a:p>
        </p:txBody>
      </p:sp>
      <p:sp>
        <p:nvSpPr>
          <p:cNvPr id="4" name="Slide Number Placeholder 3"/>
          <p:cNvSpPr>
            <a:spLocks noGrp="1"/>
          </p:cNvSpPr>
          <p:nvPr>
            <p:ph type="sldNum" sz="quarter" idx="5"/>
          </p:nvPr>
        </p:nvSpPr>
        <p:spPr/>
        <p:txBody>
          <a:bodyPr/>
          <a:lstStyle/>
          <a:p>
            <a:fld id="{EAEBB2D5-74D4-4D42-BCB8-EADE0F87EC9A}" type="slidenum">
              <a:rPr lang="en-US"/>
              <a:t>22</a:t>
            </a:fld>
            <a:endParaRPr lang="en-US"/>
          </a:p>
        </p:txBody>
      </p:sp>
    </p:spTree>
    <p:extLst>
      <p:ext uri="{BB962C8B-B14F-4D97-AF65-F5344CB8AC3E}">
        <p14:creationId xmlns:p14="http://schemas.microsoft.com/office/powerpoint/2010/main" val="356813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6640-D572-46C9-BB51-7D000FED1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E6971-785A-43A4-8406-C2820FB72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28456A-2F76-4F15-9899-5AD81D965E28}"/>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5" name="Footer Placeholder 4">
            <a:extLst>
              <a:ext uri="{FF2B5EF4-FFF2-40B4-BE49-F238E27FC236}">
                <a16:creationId xmlns:a16="http://schemas.microsoft.com/office/drawing/2014/main" id="{1842792F-93F6-401A-81C0-066F3777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4725E-E624-4477-AF97-5B14F3D464A3}"/>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208698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0303-89F9-49A3-81E8-C548FE62E3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C23E0E-B828-4ABC-9596-5CE91E2A86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A7817-1B2B-4A46-BCD6-D38A63F3DCAF}"/>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5" name="Footer Placeholder 4">
            <a:extLst>
              <a:ext uri="{FF2B5EF4-FFF2-40B4-BE49-F238E27FC236}">
                <a16:creationId xmlns:a16="http://schemas.microsoft.com/office/drawing/2014/main" id="{369CD18C-3D8F-4A5E-A299-565F31969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1200D-A2F9-4134-99C2-E87627E55AD3}"/>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287175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06B37-88E4-4514-BDD8-B6444B3628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239F6-1B54-497B-A4BE-992289F587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E36B6-8C8B-4627-B15B-D71D8679755D}"/>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5" name="Footer Placeholder 4">
            <a:extLst>
              <a:ext uri="{FF2B5EF4-FFF2-40B4-BE49-F238E27FC236}">
                <a16:creationId xmlns:a16="http://schemas.microsoft.com/office/drawing/2014/main" id="{292CFE38-1F00-4852-A9C8-EE3B6C063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07009-F01D-4437-8126-19C17BA1ABDC}"/>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72919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6227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2263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76238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42162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97223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63606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79459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2645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B6FA-CE70-4B50-A710-D7FB08B29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156F8-864A-42B4-B0F5-525C6F76A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7FC1A-8155-4902-A390-77870574E4B3}"/>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5" name="Footer Placeholder 4">
            <a:extLst>
              <a:ext uri="{FF2B5EF4-FFF2-40B4-BE49-F238E27FC236}">
                <a16:creationId xmlns:a16="http://schemas.microsoft.com/office/drawing/2014/main" id="{C9DE29DD-3AB0-423B-A626-BBE63DEE8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BCDDA-7723-481F-A2EA-C48182424F4B}"/>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364585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5197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039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4/6/2021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2994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9A59-BAFD-4452-93B5-C74679E01F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A11545-0C86-413E-88DC-4FBD5D3657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2F20B-F770-43C8-BE7C-E8DFA234C567}"/>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5" name="Footer Placeholder 4">
            <a:extLst>
              <a:ext uri="{FF2B5EF4-FFF2-40B4-BE49-F238E27FC236}">
                <a16:creationId xmlns:a16="http://schemas.microsoft.com/office/drawing/2014/main" id="{0A702851-103E-4782-A2D6-199068513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FDB79-372C-46A7-8037-9875D5B3B6DF}"/>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3172055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ABA-E6E7-4D0B-8913-0AC8E6EF22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E7F49-5E07-4DEB-8DF3-BDC1F0E8F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B180B-54A9-4275-BC2A-FAA22A5D77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5A5AF-6C93-4754-85BD-362FE68F4209}"/>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6" name="Footer Placeholder 5">
            <a:extLst>
              <a:ext uri="{FF2B5EF4-FFF2-40B4-BE49-F238E27FC236}">
                <a16:creationId xmlns:a16="http://schemas.microsoft.com/office/drawing/2014/main" id="{618E94A5-E340-4ED2-A060-A38339EB5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5EE5A-4322-49C5-8A24-81B9451C1B10}"/>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83288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9826-34D1-4240-9E2F-E298E382E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59D0D-A58A-4280-A7A3-81B358876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8A09FC-3201-4F8B-9E3C-51B914E893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284DA0-5144-4838-94A5-E29355450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8640D8-CB4D-4195-A424-B57D75392A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0DC73A-DD0D-4B7A-9C3B-076CC7CC5497}"/>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8" name="Footer Placeholder 7">
            <a:extLst>
              <a:ext uri="{FF2B5EF4-FFF2-40B4-BE49-F238E27FC236}">
                <a16:creationId xmlns:a16="http://schemas.microsoft.com/office/drawing/2014/main" id="{DAA2A84F-BA13-41D9-ABEA-BDFEA73DEE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85B6B3-26D6-4257-BB62-E51C5C515931}"/>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361287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F00-8755-4519-BCD8-F697DEB2C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182B12-F0A7-4170-8D6F-D4D526F96E67}"/>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4" name="Footer Placeholder 3">
            <a:extLst>
              <a:ext uri="{FF2B5EF4-FFF2-40B4-BE49-F238E27FC236}">
                <a16:creationId xmlns:a16="http://schemas.microsoft.com/office/drawing/2014/main" id="{2D5C5D68-B44B-4FFD-8D57-4EF6FDD29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F0A3D-106C-4D36-9B1D-7126D4F04023}"/>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1336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A5C51-B0B6-42AF-8E78-D5129A2B1028}"/>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3" name="Footer Placeholder 2">
            <a:extLst>
              <a:ext uri="{FF2B5EF4-FFF2-40B4-BE49-F238E27FC236}">
                <a16:creationId xmlns:a16="http://schemas.microsoft.com/office/drawing/2014/main" id="{0402723E-6072-47F8-9187-F94D67B23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669ACC-9CBB-4C76-A19E-E6E9C0BAFAC5}"/>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362657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AAD6-DA84-4D04-81B5-EB9EE9430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0BEADD-AD2E-403E-A23D-98E02A916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BB0645-CC4D-4819-B6B4-7A0C7A739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91C89B-BD03-4ED9-B737-3AB36732AE32}"/>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6" name="Footer Placeholder 5">
            <a:extLst>
              <a:ext uri="{FF2B5EF4-FFF2-40B4-BE49-F238E27FC236}">
                <a16:creationId xmlns:a16="http://schemas.microsoft.com/office/drawing/2014/main" id="{262841DD-AB3C-4DCE-A431-A74FA5B77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109D0-F591-41D2-A073-C17783DC1EE9}"/>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31981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324B-6BE8-4EF4-82AF-7394D73EB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01CE38-9A71-49BE-BDA7-F816A5749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EDB51-8D84-4AAB-8753-29C35C93C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BE780C-99F5-4134-B1A1-525B7DAAA6CF}"/>
              </a:ext>
            </a:extLst>
          </p:cNvPr>
          <p:cNvSpPr>
            <a:spLocks noGrp="1"/>
          </p:cNvSpPr>
          <p:nvPr>
            <p:ph type="dt" sz="half" idx="10"/>
          </p:nvPr>
        </p:nvSpPr>
        <p:spPr/>
        <p:txBody>
          <a:bodyPr/>
          <a:lstStyle/>
          <a:p>
            <a:fld id="{68B3592D-CE38-4FF2-A414-55DC317BE1ED}" type="datetimeFigureOut">
              <a:rPr lang="en-US" smtClean="0"/>
              <a:t>4/6/2021</a:t>
            </a:fld>
            <a:endParaRPr lang="en-US"/>
          </a:p>
        </p:txBody>
      </p:sp>
      <p:sp>
        <p:nvSpPr>
          <p:cNvPr id="6" name="Footer Placeholder 5">
            <a:extLst>
              <a:ext uri="{FF2B5EF4-FFF2-40B4-BE49-F238E27FC236}">
                <a16:creationId xmlns:a16="http://schemas.microsoft.com/office/drawing/2014/main" id="{1BB4D609-008B-4ADB-BA20-376C6A5B52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E7198-C791-4E45-A95A-548EDB35D2B8}"/>
              </a:ext>
            </a:extLst>
          </p:cNvPr>
          <p:cNvSpPr>
            <a:spLocks noGrp="1"/>
          </p:cNvSpPr>
          <p:nvPr>
            <p:ph type="sldNum" sz="quarter" idx="12"/>
          </p:nvPr>
        </p:nvSpPr>
        <p:spPr/>
        <p:txBody>
          <a:bodyPr/>
          <a:lstStyle/>
          <a:p>
            <a:fld id="{62758A12-15DF-400E-B8E9-441BFFD6F7F8}" type="slidenum">
              <a:rPr lang="en-US" smtClean="0"/>
              <a:t>‹#›</a:t>
            </a:fld>
            <a:endParaRPr lang="en-US"/>
          </a:p>
        </p:txBody>
      </p:sp>
    </p:spTree>
    <p:extLst>
      <p:ext uri="{BB962C8B-B14F-4D97-AF65-F5344CB8AC3E}">
        <p14:creationId xmlns:p14="http://schemas.microsoft.com/office/powerpoint/2010/main" val="384975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1A219-B51A-43D3-A5A6-0B805D87F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BC069-882B-468A-80E5-61968D844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32888-D386-431B-9E32-F64F4A538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3592D-CE38-4FF2-A414-55DC317BE1ED}" type="datetimeFigureOut">
              <a:rPr lang="en-US" smtClean="0"/>
              <a:t>4/6/2021</a:t>
            </a:fld>
            <a:endParaRPr lang="en-US"/>
          </a:p>
        </p:txBody>
      </p:sp>
      <p:sp>
        <p:nvSpPr>
          <p:cNvPr id="5" name="Footer Placeholder 4">
            <a:extLst>
              <a:ext uri="{FF2B5EF4-FFF2-40B4-BE49-F238E27FC236}">
                <a16:creationId xmlns:a16="http://schemas.microsoft.com/office/drawing/2014/main" id="{2315D7CB-FBAF-4648-AB93-B2E228F6B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E1049-FAEE-465B-A5E6-92837D8BC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8A12-15DF-400E-B8E9-441BFFD6F7F8}" type="slidenum">
              <a:rPr lang="en-US" smtClean="0"/>
              <a:t>‹#›</a:t>
            </a:fld>
            <a:endParaRPr lang="en-US"/>
          </a:p>
        </p:txBody>
      </p:sp>
    </p:spTree>
    <p:extLst>
      <p:ext uri="{BB962C8B-B14F-4D97-AF65-F5344CB8AC3E}">
        <p14:creationId xmlns:p14="http://schemas.microsoft.com/office/powerpoint/2010/main" val="18123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4/6/2021</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15364975"/>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Pages/ResponsePage.aspx?id=3NCiLp2IvEKbTDAnH4LjNSIZ0Bhxnq1ErvYzMNthL39UNkhaMjdKMlZJT0xUT0FXNTdYTjNCMjlPTy4u" TargetMode="External"/><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U2rfXgLuh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t.ly/Q4ReturnSurve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93DA-2980-4A7E-A720-C2F6D36118ED}"/>
              </a:ext>
            </a:extLst>
          </p:cNvPr>
          <p:cNvSpPr>
            <a:spLocks noGrp="1"/>
          </p:cNvSpPr>
          <p:nvPr>
            <p:ph type="ctrTitle"/>
          </p:nvPr>
        </p:nvSpPr>
        <p:spPr>
          <a:xfrm>
            <a:off x="1524000" y="1376363"/>
            <a:ext cx="9144000" cy="2521594"/>
          </a:xfrm>
        </p:spPr>
        <p:txBody>
          <a:bodyPr>
            <a:normAutofit/>
          </a:bodyPr>
          <a:lstStyle/>
          <a:p>
            <a:r>
              <a:rPr lang="en-US" sz="5400"/>
              <a:t>Mason Academy PTA / School Advisory Council Meeting</a:t>
            </a:r>
          </a:p>
        </p:txBody>
      </p:sp>
      <p:sp>
        <p:nvSpPr>
          <p:cNvPr id="3" name="Subtitle 2">
            <a:extLst>
              <a:ext uri="{FF2B5EF4-FFF2-40B4-BE49-F238E27FC236}">
                <a16:creationId xmlns:a16="http://schemas.microsoft.com/office/drawing/2014/main" id="{76B10424-FD68-43E5-8B2B-937467D13BCF}"/>
              </a:ext>
            </a:extLst>
          </p:cNvPr>
          <p:cNvSpPr>
            <a:spLocks noGrp="1"/>
          </p:cNvSpPr>
          <p:nvPr>
            <p:ph type="subTitle" idx="1"/>
          </p:nvPr>
        </p:nvSpPr>
        <p:spPr>
          <a:xfrm>
            <a:off x="1524000" y="4617728"/>
            <a:ext cx="9144000" cy="944339"/>
          </a:xfrm>
        </p:spPr>
        <p:txBody>
          <a:bodyPr>
            <a:normAutofit/>
          </a:bodyPr>
          <a:lstStyle/>
          <a:p>
            <a:r>
              <a:rPr lang="en-US"/>
              <a:t>April 6, 2021</a:t>
            </a:r>
          </a:p>
          <a:p>
            <a:r>
              <a:rPr lang="en-US"/>
              <a:t>4pm – 5pm</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37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995AA11-81B6-4D1D-9AFD-7FB8869B13A7}"/>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Late, Resubmitted or Missing Work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92A43-33ED-48DF-980B-58A7A4FDA2EF}"/>
              </a:ext>
            </a:extLst>
          </p:cNvPr>
          <p:cNvSpPr>
            <a:spLocks noGrp="1"/>
          </p:cNvSpPr>
          <p:nvPr>
            <p:ph idx="1"/>
          </p:nvPr>
        </p:nvSpPr>
        <p:spPr>
          <a:xfrm>
            <a:off x="4379709" y="686862"/>
            <a:ext cx="7037591" cy="5475129"/>
          </a:xfrm>
        </p:spPr>
        <p:txBody>
          <a:bodyPr anchor="ctr">
            <a:normAutofit/>
          </a:bodyPr>
          <a:lstStyle/>
          <a:p>
            <a:r>
              <a:rPr lang="en-US" sz="2600"/>
              <a:t>Time to Catch Up and Get Help: If their school has not already introduced Office Hours into the schedule, teachers should set aside at least one, regularly scheduled period each week dedicated to assisting students with: </a:t>
            </a:r>
          </a:p>
          <a:p>
            <a:r>
              <a:rPr lang="en-US" sz="2600"/>
              <a:t>Completing graded assignments for the week </a:t>
            </a:r>
          </a:p>
          <a:p>
            <a:r>
              <a:rPr lang="en-US" sz="2600"/>
              <a:t>Making up missing assignments </a:t>
            </a:r>
          </a:p>
          <a:p>
            <a:r>
              <a:rPr lang="en-US" sz="2600"/>
              <a:t>Resubmitting assignments for improved grades </a:t>
            </a:r>
          </a:p>
          <a:p>
            <a:r>
              <a:rPr lang="en-US" sz="2600"/>
              <a:t>Retaking assessments </a:t>
            </a:r>
          </a:p>
          <a:p>
            <a:r>
              <a:rPr lang="en-US" sz="2600"/>
              <a:t>Support should take place during an existing class period/regular time scheduled for the class to meet during the school day, and not during an additional after school meeting, for example. </a:t>
            </a:r>
          </a:p>
        </p:txBody>
      </p:sp>
    </p:spTree>
    <p:extLst>
      <p:ext uri="{BB962C8B-B14F-4D97-AF65-F5344CB8AC3E}">
        <p14:creationId xmlns:p14="http://schemas.microsoft.com/office/powerpoint/2010/main" val="293710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F52A946-1890-4934-A276-F105CDC9D6CB}"/>
              </a:ext>
            </a:extLst>
          </p:cNvPr>
          <p:cNvSpPr>
            <a:spLocks noGrp="1"/>
          </p:cNvSpPr>
          <p:nvPr>
            <p:ph type="title"/>
          </p:nvPr>
        </p:nvSpPr>
        <p:spPr>
          <a:xfrm>
            <a:off x="731520" y="731520"/>
            <a:ext cx="6089904" cy="1426464"/>
          </a:xfrm>
        </p:spPr>
        <p:txBody>
          <a:bodyPr>
            <a:normAutofit/>
          </a:bodyPr>
          <a:lstStyle/>
          <a:p>
            <a:r>
              <a:rPr lang="en-US">
                <a:solidFill>
                  <a:srgbClr val="FFFFFF"/>
                </a:solidFill>
              </a:rPr>
              <a:t>Late, Resubmitted or Missing Work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E0E9AD-6691-4245-AE32-51DB85AA2253}"/>
              </a:ext>
            </a:extLst>
          </p:cNvPr>
          <p:cNvSpPr>
            <a:spLocks noGrp="1"/>
          </p:cNvSpPr>
          <p:nvPr>
            <p:ph idx="1"/>
          </p:nvPr>
        </p:nvSpPr>
        <p:spPr>
          <a:xfrm>
            <a:off x="789456" y="2798385"/>
            <a:ext cx="10597729" cy="3283260"/>
          </a:xfrm>
        </p:spPr>
        <p:txBody>
          <a:bodyPr anchor="ctr">
            <a:normAutofit/>
          </a:bodyPr>
          <a:lstStyle/>
          <a:p>
            <a:r>
              <a:rPr lang="en-US" sz="2500"/>
              <a:t>Students may submit late graded assignments within a 10 school day window of their designated due date. Students may resubmit graded assignments for improved grades within a 10 school-day window of receiving feedback on the graded work. Assignments that are assigned or returned with a grade within the last 10 school-days of the quarter must be submitted/resubmitted two days prior to the end of the quarter. Teachers should also practice discretion and can consider extenuating circumstances to grant students additional time for submitting or resubmitting assignments, through coordination with the student and family. </a:t>
            </a:r>
          </a:p>
        </p:txBody>
      </p:sp>
    </p:spTree>
    <p:extLst>
      <p:ext uri="{BB962C8B-B14F-4D97-AF65-F5344CB8AC3E}">
        <p14:creationId xmlns:p14="http://schemas.microsoft.com/office/powerpoint/2010/main" val="387104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25F5F35-7656-4349-BA84-F39570A0BB1F}"/>
              </a:ext>
            </a:extLst>
          </p:cNvPr>
          <p:cNvSpPr>
            <a:spLocks noGrp="1"/>
          </p:cNvSpPr>
          <p:nvPr>
            <p:ph type="title"/>
          </p:nvPr>
        </p:nvSpPr>
        <p:spPr>
          <a:xfrm>
            <a:off x="731520" y="731520"/>
            <a:ext cx="6089904" cy="1426464"/>
          </a:xfrm>
        </p:spPr>
        <p:txBody>
          <a:bodyPr>
            <a:normAutofit/>
          </a:bodyPr>
          <a:lstStyle/>
          <a:p>
            <a:r>
              <a:rPr lang="en-US">
                <a:solidFill>
                  <a:srgbClr val="FFFFFF"/>
                </a:solidFill>
              </a:rPr>
              <a:t>Late, Resubmitted or Missing Work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C9AD16-DE99-4C82-A2AD-DB6CB877B2FC}"/>
              </a:ext>
            </a:extLst>
          </p:cNvPr>
          <p:cNvSpPr>
            <a:spLocks noGrp="1"/>
          </p:cNvSpPr>
          <p:nvPr>
            <p:ph idx="1"/>
          </p:nvPr>
        </p:nvSpPr>
        <p:spPr>
          <a:xfrm>
            <a:off x="789456" y="2798385"/>
            <a:ext cx="10597729" cy="3283260"/>
          </a:xfrm>
        </p:spPr>
        <p:txBody>
          <a:bodyPr anchor="ctr">
            <a:normAutofit/>
          </a:bodyPr>
          <a:lstStyle/>
          <a:p>
            <a:r>
              <a:rPr lang="en-US" sz="2700"/>
              <a:t>Zeros with Opportunities to Recover: Teachers are still able to assign zeros for missing work but should acknowledge effort and encourage the use of late and resubmitted work options to support students initially earning a zero.   </a:t>
            </a:r>
          </a:p>
          <a:p>
            <a:pPr marL="0" indent="0">
              <a:buNone/>
            </a:pPr>
            <a:endParaRPr lang="en-US" sz="2700"/>
          </a:p>
        </p:txBody>
      </p:sp>
    </p:spTree>
    <p:extLst>
      <p:ext uri="{BB962C8B-B14F-4D97-AF65-F5344CB8AC3E}">
        <p14:creationId xmlns:p14="http://schemas.microsoft.com/office/powerpoint/2010/main" val="95508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F174C9A-1DF9-4882-B2EE-2C7546A483CB}"/>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Assignment Retakes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4A2D50-6EDB-4EBA-83F6-D953D5CC7432}"/>
              </a:ext>
            </a:extLst>
          </p:cNvPr>
          <p:cNvSpPr>
            <a:spLocks noGrp="1"/>
          </p:cNvSpPr>
          <p:nvPr>
            <p:ph idx="1"/>
          </p:nvPr>
        </p:nvSpPr>
        <p:spPr>
          <a:xfrm>
            <a:off x="4379709" y="686862"/>
            <a:ext cx="7037591" cy="5475129"/>
          </a:xfrm>
        </p:spPr>
        <p:txBody>
          <a:bodyPr anchor="ctr">
            <a:normAutofit/>
          </a:bodyPr>
          <a:lstStyle/>
          <a:p>
            <a:r>
              <a:rPr lang="en-US" sz="2000"/>
              <a:t>Assessment Retakes with Limits: Students may retake a test or quiz up to two times on teacher-identified re-take days during class office hours/the support period. Teachers can design a new assessment that addresses the same standards and content as the original assessment, with updated questions, or they may allow students to retake the same assessment, at their discretion. The highest grade will be counted. Families should receive specific guidance that they are not to provide help on student assessments because they are an important opportunity to assess mastery. Families should also receive a calendar of assessment re-take days at the beginning of each week, with their assignment list/syllabus. </a:t>
            </a:r>
          </a:p>
          <a:p>
            <a:pPr marL="0" indent="0">
              <a:buNone/>
            </a:pPr>
            <a:endParaRPr lang="en-US" sz="2000"/>
          </a:p>
          <a:p>
            <a:r>
              <a:rPr lang="en-US" sz="2000"/>
              <a:t>Teachers should regularly communicate with students and their families about missing assignments and graded assignments and assessments so that students and families can submit late work or resubmit work or retake an assessment for an improved grade. </a:t>
            </a:r>
          </a:p>
          <a:p>
            <a:endParaRPr lang="en-US" sz="2000"/>
          </a:p>
        </p:txBody>
      </p:sp>
    </p:spTree>
    <p:extLst>
      <p:ext uri="{BB962C8B-B14F-4D97-AF65-F5344CB8AC3E}">
        <p14:creationId xmlns:p14="http://schemas.microsoft.com/office/powerpoint/2010/main" val="415334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F465F9-2E91-4A36-9AB7-6CB8D2CF9F91}"/>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Grading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128D7C-7C1B-4C18-8F16-F2D394FF6BE0}"/>
              </a:ext>
            </a:extLst>
          </p:cNvPr>
          <p:cNvSpPr>
            <a:spLocks noGrp="1"/>
          </p:cNvSpPr>
          <p:nvPr>
            <p:ph idx="1"/>
          </p:nvPr>
        </p:nvSpPr>
        <p:spPr>
          <a:xfrm>
            <a:off x="4379709" y="686862"/>
            <a:ext cx="7037591" cy="5475129"/>
          </a:xfrm>
        </p:spPr>
        <p:txBody>
          <a:bodyPr anchor="ctr">
            <a:normAutofit/>
          </a:bodyPr>
          <a:lstStyle/>
          <a:p>
            <a:r>
              <a:rPr lang="en-US" sz="2200"/>
              <a:t>Introduce G and NC Grades in 3-12: Schools will use a modified version of the traditional grading scale. Teachers will record letter grades, but a student who earns a D grade for the final semester grade will receive a G (credit). A student who earns an F grade will receive an NC (no credit). Students who receive a G will earn credit for the course and their grade point average will not be affected. Students who receive an NC will not earn credit for the course and their grade point average will not be affected. Students earning an NC would be required to retake the course for future credit. </a:t>
            </a:r>
          </a:p>
          <a:p>
            <a:r>
              <a:rPr lang="en-US" sz="2200"/>
              <a:t>The key advantage to this is approach is that a student facing hardship this year will not face undue deficits in their GPA when applying to colleges, work, etc. Therefore, we will look to retroactively apply G and NC grades to Semester 1.</a:t>
            </a:r>
          </a:p>
        </p:txBody>
      </p:sp>
    </p:spTree>
    <p:extLst>
      <p:ext uri="{BB962C8B-B14F-4D97-AF65-F5344CB8AC3E}">
        <p14:creationId xmlns:p14="http://schemas.microsoft.com/office/powerpoint/2010/main" val="178039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259EA13-ADEA-44CD-A511-B7F4F988533B}"/>
              </a:ext>
            </a:extLst>
          </p:cNvPr>
          <p:cNvSpPr>
            <a:spLocks noGrp="1"/>
          </p:cNvSpPr>
          <p:nvPr>
            <p:ph type="title"/>
          </p:nvPr>
        </p:nvSpPr>
        <p:spPr>
          <a:xfrm>
            <a:off x="731520" y="731520"/>
            <a:ext cx="6089904" cy="1426464"/>
          </a:xfrm>
        </p:spPr>
        <p:txBody>
          <a:bodyPr>
            <a:normAutofit/>
          </a:bodyPr>
          <a:lstStyle/>
          <a:p>
            <a:r>
              <a:rPr lang="en-US">
                <a:solidFill>
                  <a:srgbClr val="FFFFFF"/>
                </a:solidFill>
              </a:rPr>
              <a:t>Grading &amp; Homework</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5E88BB-B008-49E5-830A-C6FB3DB90F67}"/>
              </a:ext>
            </a:extLst>
          </p:cNvPr>
          <p:cNvSpPr>
            <a:spLocks noGrp="1"/>
          </p:cNvSpPr>
          <p:nvPr>
            <p:ph idx="1"/>
          </p:nvPr>
        </p:nvSpPr>
        <p:spPr>
          <a:xfrm>
            <a:off x="789456" y="2798385"/>
            <a:ext cx="10597729" cy="3283260"/>
          </a:xfrm>
        </p:spPr>
        <p:txBody>
          <a:bodyPr anchor="ctr">
            <a:normAutofit/>
          </a:bodyPr>
          <a:lstStyle/>
          <a:p>
            <a:r>
              <a:rPr lang="en-US" sz="1700" b="1"/>
              <a:t>Expand the point range for D(G): </a:t>
            </a:r>
            <a:r>
              <a:rPr lang="en-US" sz="1700"/>
              <a:t>Students who earn a 50% or higher will earn a G (50-69% range, rather than 6069% range). This would be for Semester 2. </a:t>
            </a:r>
          </a:p>
          <a:p>
            <a:r>
              <a:rPr lang="en-US" sz="1700" b="1"/>
              <a:t>Attendance Minimum for a D(G): </a:t>
            </a:r>
            <a:r>
              <a:rPr lang="en-US" sz="1700"/>
              <a:t>Students who are attending and participating in class activities and assignments at least 80 percent of the time (four out of five days of the week) cannot receive lower than a D. Students who attend fewer than 4 classes per week but are turning in graded assignments and taking assessments should earn grades based on their performance on those assignments and assessments. This would be for Semester 2. </a:t>
            </a:r>
          </a:p>
          <a:p>
            <a:r>
              <a:rPr lang="en-US" sz="1700"/>
              <a:t>Homework should be limited to assigned reading, studying, and completion of maximum number of weekly graded assignments that may not have been finished during class time. In the weekly assignment list or syllabus, teachers may offer ideas for reinforcement or extension activities for students to complete with their families or on their own. However, these activities are not required to be turned in and they will not be graded.</a:t>
            </a:r>
          </a:p>
        </p:txBody>
      </p:sp>
    </p:spTree>
    <p:extLst>
      <p:ext uri="{BB962C8B-B14F-4D97-AF65-F5344CB8AC3E}">
        <p14:creationId xmlns:p14="http://schemas.microsoft.com/office/powerpoint/2010/main" val="202579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2B241C2-A206-4595-8ABD-11C449C3FB58}"/>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Grading Presentation</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457D8C1-1561-45EF-A591-82177F07A3FD}"/>
              </a:ext>
            </a:extLst>
          </p:cNvPr>
          <p:cNvGraphicFramePr>
            <a:graphicFrameLocks noGrp="1"/>
          </p:cNvGraphicFramePr>
          <p:nvPr>
            <p:ph idx="1"/>
            <p:extLst>
              <p:ext uri="{D42A27DB-BD31-4B8C-83A1-F6EECF244321}">
                <p14:modId xmlns:p14="http://schemas.microsoft.com/office/powerpoint/2010/main" val="1516906799"/>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70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702296-C979-4148-99DB-E5913F81F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B9CCDF-95BC-4776-B56C-53F4A61BE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7418" y="1372708"/>
            <a:ext cx="5861210" cy="4221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5046" y="1866901"/>
            <a:ext cx="4568582" cy="2096412"/>
          </a:xfrm>
        </p:spPr>
        <p:txBody>
          <a:bodyPr anchor="b">
            <a:normAutofit/>
          </a:bodyPr>
          <a:lstStyle/>
          <a:p>
            <a:r>
              <a:rPr lang="en-US" sz="4400">
                <a:cs typeface="Calibri Light"/>
              </a:rPr>
              <a:t>PTA City Year Updates</a:t>
            </a:r>
            <a:endParaRPr lang="en-US" sz="4400"/>
          </a:p>
        </p:txBody>
      </p:sp>
      <p:sp>
        <p:nvSpPr>
          <p:cNvPr id="3" name="Subtitle 2"/>
          <p:cNvSpPr>
            <a:spLocks noGrp="1"/>
          </p:cNvSpPr>
          <p:nvPr>
            <p:ph type="subTitle" idx="1"/>
          </p:nvPr>
        </p:nvSpPr>
        <p:spPr>
          <a:xfrm>
            <a:off x="3815046" y="4392215"/>
            <a:ext cx="4638612" cy="849149"/>
          </a:xfrm>
        </p:spPr>
        <p:txBody>
          <a:bodyPr anchor="t">
            <a:normAutofit/>
          </a:bodyPr>
          <a:lstStyle/>
          <a:p>
            <a:r>
              <a:rPr lang="en-US" sz="2800"/>
              <a:t>4/6/2020</a:t>
            </a:r>
          </a:p>
        </p:txBody>
      </p:sp>
      <p:pic>
        <p:nvPicPr>
          <p:cNvPr id="6" name="Picture 6" descr="A picture containing person&#10;&#10;Description automatically generated">
            <a:extLst>
              <a:ext uri="{FF2B5EF4-FFF2-40B4-BE49-F238E27FC236}">
                <a16:creationId xmlns:a16="http://schemas.microsoft.com/office/drawing/2014/main" id="{A1A85D3F-5EE8-43D8-BC7C-16283E1197E7}"/>
              </a:ext>
            </a:extLst>
          </p:cNvPr>
          <p:cNvPicPr>
            <a:picLocks noChangeAspect="1"/>
          </p:cNvPicPr>
          <p:nvPr/>
        </p:nvPicPr>
        <p:blipFill rotWithShape="1">
          <a:blip r:embed="rId2"/>
          <a:srcRect r="-3" b="821"/>
          <a:stretch/>
        </p:blipFill>
        <p:spPr>
          <a:xfrm>
            <a:off x="20" y="1374028"/>
            <a:ext cx="3223404" cy="4220264"/>
          </a:xfrm>
          <a:prstGeom prst="rect">
            <a:avLst/>
          </a:prstGeom>
        </p:spPr>
      </p:pic>
      <p:pic>
        <p:nvPicPr>
          <p:cNvPr id="5" name="Picture 5" descr="Logo&#10;&#10;Description automatically generated">
            <a:extLst>
              <a:ext uri="{FF2B5EF4-FFF2-40B4-BE49-F238E27FC236}">
                <a16:creationId xmlns:a16="http://schemas.microsoft.com/office/drawing/2014/main" id="{99B7C98A-B12A-492A-BFF0-ECE9A201A1E5}"/>
              </a:ext>
            </a:extLst>
          </p:cNvPr>
          <p:cNvPicPr>
            <a:picLocks noChangeAspect="1"/>
          </p:cNvPicPr>
          <p:nvPr/>
        </p:nvPicPr>
        <p:blipFill rotWithShape="1">
          <a:blip r:embed="rId3"/>
          <a:srcRect l="11796" r="11827" b="3"/>
          <a:stretch/>
        </p:blipFill>
        <p:spPr>
          <a:xfrm>
            <a:off x="8968576" y="1374028"/>
            <a:ext cx="3223424" cy="4220264"/>
          </a:xfrm>
          <a:prstGeom prst="rect">
            <a:avLst/>
          </a:prstGeom>
        </p:spPr>
      </p:pic>
    </p:spTree>
    <p:extLst>
      <p:ext uri="{BB962C8B-B14F-4D97-AF65-F5344CB8AC3E}">
        <p14:creationId xmlns:p14="http://schemas.microsoft.com/office/powerpoint/2010/main" val="3547352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A3B3-3D83-4839-AF6D-7776CF67873C}"/>
              </a:ext>
            </a:extLst>
          </p:cNvPr>
          <p:cNvSpPr>
            <a:spLocks noGrp="1"/>
          </p:cNvSpPr>
          <p:nvPr>
            <p:ph type="title"/>
          </p:nvPr>
        </p:nvSpPr>
        <p:spPr/>
        <p:txBody>
          <a:bodyPr/>
          <a:lstStyle/>
          <a:p>
            <a:r>
              <a:rPr lang="en-US"/>
              <a:t>Student Council Updates</a:t>
            </a:r>
          </a:p>
        </p:txBody>
      </p:sp>
      <p:sp>
        <p:nvSpPr>
          <p:cNvPr id="3" name="Content Placeholder 2">
            <a:extLst>
              <a:ext uri="{FF2B5EF4-FFF2-40B4-BE49-F238E27FC236}">
                <a16:creationId xmlns:a16="http://schemas.microsoft.com/office/drawing/2014/main" id="{6BEA2CE9-5E7E-47D6-9AF7-9108D79C1896}"/>
              </a:ext>
            </a:extLst>
          </p:cNvPr>
          <p:cNvSpPr>
            <a:spLocks noGrp="1"/>
          </p:cNvSpPr>
          <p:nvPr>
            <p:ph idx="1"/>
          </p:nvPr>
        </p:nvSpPr>
        <p:spPr/>
        <p:txBody>
          <a:bodyPr vert="horz" lIns="91440" tIns="45720" rIns="91440" bIns="45720" rtlCol="0" anchor="t">
            <a:normAutofit/>
          </a:bodyPr>
          <a:lstStyle/>
          <a:p>
            <a:r>
              <a:rPr lang="en-US"/>
              <a:t>Conversations on what makes an impactful leader</a:t>
            </a:r>
          </a:p>
          <a:p>
            <a:pPr>
              <a:buClr>
                <a:srgbClr val="B5AFA2"/>
              </a:buClr>
            </a:pPr>
            <a:r>
              <a:rPr lang="en-US"/>
              <a:t>Exploring opportunities for leadership roles in life in all different levels</a:t>
            </a:r>
          </a:p>
          <a:p>
            <a:pPr>
              <a:buClr>
                <a:srgbClr val="B5AFA2"/>
              </a:buClr>
            </a:pPr>
            <a:r>
              <a:rPr lang="en-US"/>
              <a:t>Last week we took our Leadership Compass quiz to see what type of leader we are and what are our strengths </a:t>
            </a:r>
          </a:p>
          <a:p>
            <a:pPr>
              <a:buClr>
                <a:srgbClr val="B5AFA2"/>
              </a:buClr>
            </a:pPr>
            <a:r>
              <a:rPr lang="en-US"/>
              <a:t>This coming week we will be looking into leadership opportunities that excite us using our information we got from the previous week from our leadership compass</a:t>
            </a:r>
          </a:p>
          <a:p>
            <a:pPr marL="0" indent="0">
              <a:buClr>
                <a:srgbClr val="B5AFA2"/>
              </a:buClr>
              <a:buNone/>
            </a:pPr>
            <a:endParaRPr lang="en-US"/>
          </a:p>
        </p:txBody>
      </p:sp>
    </p:spTree>
    <p:extLst>
      <p:ext uri="{BB962C8B-B14F-4D97-AF65-F5344CB8AC3E}">
        <p14:creationId xmlns:p14="http://schemas.microsoft.com/office/powerpoint/2010/main" val="55441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68" name="Rectangle 67">
            <a:extLst>
              <a:ext uri="{FF2B5EF4-FFF2-40B4-BE49-F238E27FC236}">
                <a16:creationId xmlns:a16="http://schemas.microsoft.com/office/drawing/2014/main" id="{17121B47-384D-4AA6-BFEE-9EB117D2A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8AA8937-D869-4CEB-9DB3-A2AAE5433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84EE3D2-B06F-47DE-AAC1-4DB46BF88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396" y="1397220"/>
            <a:ext cx="6739942" cy="421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42E883-190A-43A6-9B4E-95F6A1C59651}"/>
              </a:ext>
            </a:extLst>
          </p:cNvPr>
          <p:cNvSpPr>
            <a:spLocks noGrp="1"/>
          </p:cNvSpPr>
          <p:nvPr>
            <p:ph type="title"/>
          </p:nvPr>
        </p:nvSpPr>
        <p:spPr>
          <a:xfrm>
            <a:off x="6255335" y="1699430"/>
            <a:ext cx="4240917" cy="1711446"/>
          </a:xfrm>
        </p:spPr>
        <p:txBody>
          <a:bodyPr vert="horz" lIns="91440" tIns="45720" rIns="91440" bIns="45720" rtlCol="0" anchor="ctr">
            <a:normAutofit/>
          </a:bodyPr>
          <a:lstStyle/>
          <a:p>
            <a:pPr algn="ctr"/>
            <a:r>
              <a:rPr lang="en-US" sz="4400"/>
              <a:t>Recap: March Events</a:t>
            </a:r>
          </a:p>
        </p:txBody>
      </p:sp>
      <p:sp>
        <p:nvSpPr>
          <p:cNvPr id="3" name="Content Placeholder 2">
            <a:extLst>
              <a:ext uri="{FF2B5EF4-FFF2-40B4-BE49-F238E27FC236}">
                <a16:creationId xmlns:a16="http://schemas.microsoft.com/office/drawing/2014/main" id="{7EC79295-1D5D-4220-9185-C7E8F1C9D839}"/>
              </a:ext>
            </a:extLst>
          </p:cNvPr>
          <p:cNvSpPr>
            <a:spLocks noGrp="1"/>
          </p:cNvSpPr>
          <p:nvPr>
            <p:ph idx="1"/>
          </p:nvPr>
        </p:nvSpPr>
        <p:spPr>
          <a:xfrm>
            <a:off x="6155875" y="3718057"/>
            <a:ext cx="4260339" cy="1377675"/>
          </a:xfrm>
        </p:spPr>
        <p:txBody>
          <a:bodyPr vert="horz" lIns="91440" tIns="45720" rIns="91440" bIns="45720" rtlCol="0" anchor="b">
            <a:noAutofit/>
          </a:bodyPr>
          <a:lstStyle/>
          <a:p>
            <a:pPr marL="0" indent="0" algn="ctr">
              <a:lnSpc>
                <a:spcPct val="140000"/>
              </a:lnSpc>
              <a:buNone/>
            </a:pPr>
            <a:r>
              <a:rPr lang="en-US" sz="1600" cap="all" spc="600"/>
              <a:t>Let's take a look at some fun events that happened in March!</a:t>
            </a:r>
          </a:p>
        </p:txBody>
      </p:sp>
      <p:pic>
        <p:nvPicPr>
          <p:cNvPr id="4" name="Picture 4" descr="A picture containing shape&#10;&#10;Description automatically generated">
            <a:extLst>
              <a:ext uri="{FF2B5EF4-FFF2-40B4-BE49-F238E27FC236}">
                <a16:creationId xmlns:a16="http://schemas.microsoft.com/office/drawing/2014/main" id="{B0874A81-7F16-4D8F-A9B0-1E91AC297545}"/>
              </a:ext>
            </a:extLst>
          </p:cNvPr>
          <p:cNvPicPr>
            <a:picLocks noChangeAspect="1"/>
          </p:cNvPicPr>
          <p:nvPr/>
        </p:nvPicPr>
        <p:blipFill rotWithShape="1">
          <a:blip r:embed="rId2"/>
          <a:srcRect t="1862" b="1659"/>
          <a:stretch/>
        </p:blipFill>
        <p:spPr>
          <a:xfrm>
            <a:off x="1071990" y="1394992"/>
            <a:ext cx="4364406" cy="4210743"/>
          </a:xfrm>
          <a:prstGeom prst="rect">
            <a:avLst/>
          </a:prstGeom>
        </p:spPr>
      </p:pic>
      <p:grpSp>
        <p:nvGrpSpPr>
          <p:cNvPr id="74" name="Group 73">
            <a:extLst>
              <a:ext uri="{FF2B5EF4-FFF2-40B4-BE49-F238E27FC236}">
                <a16:creationId xmlns:a16="http://schemas.microsoft.com/office/drawing/2014/main" id="{4A28C6A8-BAF3-41B8-A755-8648241668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64749" y="9793"/>
            <a:ext cx="1141326" cy="6816606"/>
            <a:chOff x="5889776" y="13394"/>
            <a:chExt cx="1141326" cy="6816606"/>
          </a:xfrm>
        </p:grpSpPr>
        <p:sp>
          <p:nvSpPr>
            <p:cNvPr id="75" name="Freeform 8">
              <a:extLst>
                <a:ext uri="{FF2B5EF4-FFF2-40B4-BE49-F238E27FC236}">
                  <a16:creationId xmlns:a16="http://schemas.microsoft.com/office/drawing/2014/main" id="{CF899E3F-0F39-4DDD-B18F-AD5AD109C3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8443"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0">
              <a:extLst>
                <a:ext uri="{FF2B5EF4-FFF2-40B4-BE49-F238E27FC236}">
                  <a16:creationId xmlns:a16="http://schemas.microsoft.com/office/drawing/2014/main" id="{63CB5EF7-B572-43E7-B752-310303140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5468" y="15224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5">
              <a:extLst>
                <a:ext uri="{FF2B5EF4-FFF2-40B4-BE49-F238E27FC236}">
                  <a16:creationId xmlns:a16="http://schemas.microsoft.com/office/drawing/2014/main" id="{4736CE38-2164-4527-9BDA-BA7B211BC8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9398" y="66643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8">
              <a:extLst>
                <a:ext uri="{FF2B5EF4-FFF2-40B4-BE49-F238E27FC236}">
                  <a16:creationId xmlns:a16="http://schemas.microsoft.com/office/drawing/2014/main" id="{CD27C588-54B7-423B-A8C6-FDDB810E2D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2812" y="40969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9">
              <a:extLst>
                <a:ext uri="{FF2B5EF4-FFF2-40B4-BE49-F238E27FC236}">
                  <a16:creationId xmlns:a16="http://schemas.microsoft.com/office/drawing/2014/main" id="{D5883D29-E395-4A08-BA23-BDFA68B9C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12730" y="209657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0">
              <a:extLst>
                <a:ext uri="{FF2B5EF4-FFF2-40B4-BE49-F238E27FC236}">
                  <a16:creationId xmlns:a16="http://schemas.microsoft.com/office/drawing/2014/main" id="{F085399B-825D-4F23-B650-AAA79DEC44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97493" y="229412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22">
              <a:extLst>
                <a:ext uri="{FF2B5EF4-FFF2-40B4-BE49-F238E27FC236}">
                  <a16:creationId xmlns:a16="http://schemas.microsoft.com/office/drawing/2014/main" id="{462B2EAE-3C30-4319-A2F6-ADED6FE11A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6832" y="112397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23">
              <a:extLst>
                <a:ext uri="{FF2B5EF4-FFF2-40B4-BE49-F238E27FC236}">
                  <a16:creationId xmlns:a16="http://schemas.microsoft.com/office/drawing/2014/main" id="{6F1152A1-6374-4370-B347-6D3E9D999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0519" y="91140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5F56342F-EEE8-4296-B77B-98509C360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7743" y="1395113"/>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D078287A-6272-4E3D-BAC6-6BE75C3834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8219" y="1832215"/>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3725AF0C-FFB0-4662-AE96-8165041866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5303" y="160962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30">
              <a:extLst>
                <a:ext uri="{FF2B5EF4-FFF2-40B4-BE49-F238E27FC236}">
                  <a16:creationId xmlns:a16="http://schemas.microsoft.com/office/drawing/2014/main" id="{2A586250-25E1-4D41-A4D0-F882415B08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20553" y="115272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3">
              <a:extLst>
                <a:ext uri="{FF2B5EF4-FFF2-40B4-BE49-F238E27FC236}">
                  <a16:creationId xmlns:a16="http://schemas.microsoft.com/office/drawing/2014/main" id="{33A87255-AC3D-4DC9-9CAB-DBA34BB30F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4545"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1">
              <a:extLst>
                <a:ext uri="{FF2B5EF4-FFF2-40B4-BE49-F238E27FC236}">
                  <a16:creationId xmlns:a16="http://schemas.microsoft.com/office/drawing/2014/main" id="{CAFDAE65-0D87-4C0F-A079-BA752957D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7514"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2">
              <a:extLst>
                <a:ext uri="{FF2B5EF4-FFF2-40B4-BE49-F238E27FC236}">
                  <a16:creationId xmlns:a16="http://schemas.microsoft.com/office/drawing/2014/main" id="{E5A028D1-6952-4E23-8D8D-38929BC27C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04519"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3">
              <a:extLst>
                <a:ext uri="{FF2B5EF4-FFF2-40B4-BE49-F238E27FC236}">
                  <a16:creationId xmlns:a16="http://schemas.microsoft.com/office/drawing/2014/main" id="{D5EAC663-744A-4486-B5EC-B65FA8F3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600"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4">
              <a:extLst>
                <a:ext uri="{FF2B5EF4-FFF2-40B4-BE49-F238E27FC236}">
                  <a16:creationId xmlns:a16="http://schemas.microsoft.com/office/drawing/2014/main" id="{2D80F92E-71D2-4E3C-9C9B-0CD0E5CE6C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447"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5">
              <a:extLst>
                <a:ext uri="{FF2B5EF4-FFF2-40B4-BE49-F238E27FC236}">
                  <a16:creationId xmlns:a16="http://schemas.microsoft.com/office/drawing/2014/main" id="{041B74F9-71CA-474B-82B7-EE8DA47C3E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460"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6">
              <a:extLst>
                <a:ext uri="{FF2B5EF4-FFF2-40B4-BE49-F238E27FC236}">
                  <a16:creationId xmlns:a16="http://schemas.microsoft.com/office/drawing/2014/main" id="{53708B98-2B4F-4AD6-856E-8584B268A4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5156" y="2293440"/>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7">
              <a:extLst>
                <a:ext uri="{FF2B5EF4-FFF2-40B4-BE49-F238E27FC236}">
                  <a16:creationId xmlns:a16="http://schemas.microsoft.com/office/drawing/2014/main" id="{E3098762-D2BE-4CF3-AE5F-2B534414E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1609"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id="{04E2B7AF-FA74-4E58-A903-A5E0F3BB99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1059"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id="{A1FD75F7-ADDE-44B3-8DC2-7B6319FFA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6290"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id="{739B44F1-A479-4588-BE6D-D695F027E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2587"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78">
              <a:extLst>
                <a:ext uri="{FF2B5EF4-FFF2-40B4-BE49-F238E27FC236}">
                  <a16:creationId xmlns:a16="http://schemas.microsoft.com/office/drawing/2014/main" id="{2A7834FE-4F71-43B5-826C-B750F92CD7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1825" y="7210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79">
              <a:extLst>
                <a:ext uri="{FF2B5EF4-FFF2-40B4-BE49-F238E27FC236}">
                  <a16:creationId xmlns:a16="http://schemas.microsoft.com/office/drawing/2014/main" id="{980E674A-B840-45F7-BEFA-18E4E55BD4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54197" y="952087"/>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0">
              <a:extLst>
                <a:ext uri="{FF2B5EF4-FFF2-40B4-BE49-F238E27FC236}">
                  <a16:creationId xmlns:a16="http://schemas.microsoft.com/office/drawing/2014/main" id="{A43DE1C3-C185-427E-B53D-02E9CE185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48856" y="1189882"/>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1">
              <a:extLst>
                <a:ext uri="{FF2B5EF4-FFF2-40B4-BE49-F238E27FC236}">
                  <a16:creationId xmlns:a16="http://schemas.microsoft.com/office/drawing/2014/main" id="{BA7CE0B8-3588-4F05-AFAE-0AD14B696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1906" y="2202936"/>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2">
              <a:extLst>
                <a:ext uri="{FF2B5EF4-FFF2-40B4-BE49-F238E27FC236}">
                  <a16:creationId xmlns:a16="http://schemas.microsoft.com/office/drawing/2014/main" id="{5302691E-392B-4CD6-A746-A946CA8E63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742" y="1980483"/>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3">
              <a:extLst>
                <a:ext uri="{FF2B5EF4-FFF2-40B4-BE49-F238E27FC236}">
                  <a16:creationId xmlns:a16="http://schemas.microsoft.com/office/drawing/2014/main" id="{6D4C1EE2-A6BB-4F95-96F7-49D32FEA09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2299" y="1665695"/>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84">
              <a:extLst>
                <a:ext uri="{FF2B5EF4-FFF2-40B4-BE49-F238E27FC236}">
                  <a16:creationId xmlns:a16="http://schemas.microsoft.com/office/drawing/2014/main" id="{CF4A74AC-E55B-49B2-9320-694ADBFEF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3315" y="516456"/>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86">
              <a:extLst>
                <a:ext uri="{FF2B5EF4-FFF2-40B4-BE49-F238E27FC236}">
                  <a16:creationId xmlns:a16="http://schemas.microsoft.com/office/drawing/2014/main" id="{654E2CAC-C24C-4AA4-9C07-96AA9FA05B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3284" y="17044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89">
              <a:extLst>
                <a:ext uri="{FF2B5EF4-FFF2-40B4-BE49-F238E27FC236}">
                  <a16:creationId xmlns:a16="http://schemas.microsoft.com/office/drawing/2014/main" id="{C46E63CB-A36B-4D4A-A9AC-968BCA0EEC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087" y="1453344"/>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90">
              <a:extLst>
                <a:ext uri="{FF2B5EF4-FFF2-40B4-BE49-F238E27FC236}">
                  <a16:creationId xmlns:a16="http://schemas.microsoft.com/office/drawing/2014/main" id="{1A9C4402-2E4B-4CD4-9D4B-5D52E356A2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65939" y="2076253"/>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5">
              <a:extLst>
                <a:ext uri="{FF2B5EF4-FFF2-40B4-BE49-F238E27FC236}">
                  <a16:creationId xmlns:a16="http://schemas.microsoft.com/office/drawing/2014/main" id="{1E23CEBD-6136-460D-AD6F-BF8ED2824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79346" y="198194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6">
              <a:extLst>
                <a:ext uri="{FF2B5EF4-FFF2-40B4-BE49-F238E27FC236}">
                  <a16:creationId xmlns:a16="http://schemas.microsoft.com/office/drawing/2014/main" id="{921B10DF-7DBB-400F-AAD5-23024C665C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8983" y="589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7">
              <a:extLst>
                <a:ext uri="{FF2B5EF4-FFF2-40B4-BE49-F238E27FC236}">
                  <a16:creationId xmlns:a16="http://schemas.microsoft.com/office/drawing/2014/main" id="{CEC03EB9-0E20-4DDD-8935-23AA8BCEA7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4748" y="226901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8">
              <a:extLst>
                <a:ext uri="{FF2B5EF4-FFF2-40B4-BE49-F238E27FC236}">
                  <a16:creationId xmlns:a16="http://schemas.microsoft.com/office/drawing/2014/main" id="{2F9F83B1-B5E6-4304-9303-B48CD1DEB0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66654" y="11989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9">
              <a:extLst>
                <a:ext uri="{FF2B5EF4-FFF2-40B4-BE49-F238E27FC236}">
                  <a16:creationId xmlns:a16="http://schemas.microsoft.com/office/drawing/2014/main" id="{29336462-CA1B-45CD-B2E2-89473760F7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9851" y="170023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0">
              <a:extLst>
                <a:ext uri="{FF2B5EF4-FFF2-40B4-BE49-F238E27FC236}">
                  <a16:creationId xmlns:a16="http://schemas.microsoft.com/office/drawing/2014/main" id="{CA498C4D-9C0D-48B5-A046-EDF0F0DC8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7" y="34123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1">
              <a:extLst>
                <a:ext uri="{FF2B5EF4-FFF2-40B4-BE49-F238E27FC236}">
                  <a16:creationId xmlns:a16="http://schemas.microsoft.com/office/drawing/2014/main" id="{B62164B6-B000-472E-B485-7EA03B0568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7906" y="142873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2">
              <a:extLst>
                <a:ext uri="{FF2B5EF4-FFF2-40B4-BE49-F238E27FC236}">
                  <a16:creationId xmlns:a16="http://schemas.microsoft.com/office/drawing/2014/main" id="{AD0CCD92-16E8-464D-8853-034C5A9D62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7409" y="91007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5">
              <a:extLst>
                <a:ext uri="{FF2B5EF4-FFF2-40B4-BE49-F238E27FC236}">
                  <a16:creationId xmlns:a16="http://schemas.microsoft.com/office/drawing/2014/main" id="{78F1B3FC-5BD3-4941-AA35-A227BC8E1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3378" y="27651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
              <a:extLst>
                <a:ext uri="{FF2B5EF4-FFF2-40B4-BE49-F238E27FC236}">
                  <a16:creationId xmlns:a16="http://schemas.microsoft.com/office/drawing/2014/main" id="{8152B1E2-813A-4C7F-BB51-307D862AF5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84905" y="510935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7">
              <a:extLst>
                <a:ext uri="{FF2B5EF4-FFF2-40B4-BE49-F238E27FC236}">
                  <a16:creationId xmlns:a16="http://schemas.microsoft.com/office/drawing/2014/main" id="{041ED8E7-9760-43C4-9850-D289EE53C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3335" y="2478886"/>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8">
              <a:extLst>
                <a:ext uri="{FF2B5EF4-FFF2-40B4-BE49-F238E27FC236}">
                  <a16:creationId xmlns:a16="http://schemas.microsoft.com/office/drawing/2014/main" id="{52D6B24B-1BB7-48F5-A151-2E7446A91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1783" y="4810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
              <a:extLst>
                <a:ext uri="{FF2B5EF4-FFF2-40B4-BE49-F238E27FC236}">
                  <a16:creationId xmlns:a16="http://schemas.microsoft.com/office/drawing/2014/main" id="{24FB0643-43F1-4D32-9633-050BB640A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49921" y="4529838"/>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
              <a:extLst>
                <a:ext uri="{FF2B5EF4-FFF2-40B4-BE49-F238E27FC236}">
                  <a16:creationId xmlns:a16="http://schemas.microsoft.com/office/drawing/2014/main" id="{1963CE3F-95F5-4D43-83D6-8777B0B965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0282" y="4268606"/>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
              <a:extLst>
                <a:ext uri="{FF2B5EF4-FFF2-40B4-BE49-F238E27FC236}">
                  <a16:creationId xmlns:a16="http://schemas.microsoft.com/office/drawing/2014/main" id="{08327689-B3CC-4CBD-8BEF-3A50D11891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2058" y="3766125"/>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3">
              <a:extLst>
                <a:ext uri="{FF2B5EF4-FFF2-40B4-BE49-F238E27FC236}">
                  <a16:creationId xmlns:a16="http://schemas.microsoft.com/office/drawing/2014/main" id="{FEB24BE9-964A-4897-B0CA-2685EC9A81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26523" y="3170095"/>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4">
              <a:extLst>
                <a:ext uri="{FF2B5EF4-FFF2-40B4-BE49-F238E27FC236}">
                  <a16:creationId xmlns:a16="http://schemas.microsoft.com/office/drawing/2014/main" id="{55412F71-3B62-4477-ABDA-DF30C924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7163" y="3410025"/>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6">
              <a:extLst>
                <a:ext uri="{FF2B5EF4-FFF2-40B4-BE49-F238E27FC236}">
                  <a16:creationId xmlns:a16="http://schemas.microsoft.com/office/drawing/2014/main" id="{9115395A-C0EB-49B8-A381-B8490A22CA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00898" y="40091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7">
              <a:extLst>
                <a:ext uri="{FF2B5EF4-FFF2-40B4-BE49-F238E27FC236}">
                  <a16:creationId xmlns:a16="http://schemas.microsoft.com/office/drawing/2014/main" id="{472CFABC-577B-4FCA-AB0C-09815D2319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5877" y="542184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1">
              <a:extLst>
                <a:ext uri="{FF2B5EF4-FFF2-40B4-BE49-F238E27FC236}">
                  <a16:creationId xmlns:a16="http://schemas.microsoft.com/office/drawing/2014/main" id="{D4549682-FEAB-4B49-B86F-35E2482D12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83868" y="5732999"/>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25">
              <a:extLst>
                <a:ext uri="{FF2B5EF4-FFF2-40B4-BE49-F238E27FC236}">
                  <a16:creationId xmlns:a16="http://schemas.microsoft.com/office/drawing/2014/main" id="{83473AF8-6AB3-40C9-8578-8B7FC28782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529" y="649826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29">
              <a:extLst>
                <a:ext uri="{FF2B5EF4-FFF2-40B4-BE49-F238E27FC236}">
                  <a16:creationId xmlns:a16="http://schemas.microsoft.com/office/drawing/2014/main" id="{6995FD46-CD76-4B33-B2A7-2AE3A782E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64751" y="5971706"/>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31">
              <a:extLst>
                <a:ext uri="{FF2B5EF4-FFF2-40B4-BE49-F238E27FC236}">
                  <a16:creationId xmlns:a16="http://schemas.microsoft.com/office/drawing/2014/main" id="{3FB937FD-3222-4970-9112-D82EE7C09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3452" y="6281124"/>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32">
              <a:extLst>
                <a:ext uri="{FF2B5EF4-FFF2-40B4-BE49-F238E27FC236}">
                  <a16:creationId xmlns:a16="http://schemas.microsoft.com/office/drawing/2014/main" id="{FA7B971D-6739-4ADD-82F2-5EA9D229B6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4632"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33">
              <a:extLst>
                <a:ext uri="{FF2B5EF4-FFF2-40B4-BE49-F238E27FC236}">
                  <a16:creationId xmlns:a16="http://schemas.microsoft.com/office/drawing/2014/main" id="{405EDEAD-9FE7-4E24-A4BC-BFF68765D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545"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34">
              <a:extLst>
                <a:ext uri="{FF2B5EF4-FFF2-40B4-BE49-F238E27FC236}">
                  <a16:creationId xmlns:a16="http://schemas.microsoft.com/office/drawing/2014/main" id="{C7AEF094-7042-457C-8968-E3263E07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8475"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35">
              <a:extLst>
                <a:ext uri="{FF2B5EF4-FFF2-40B4-BE49-F238E27FC236}">
                  <a16:creationId xmlns:a16="http://schemas.microsoft.com/office/drawing/2014/main" id="{496CF2DE-FF8E-4F24-935F-52E5300DB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74127"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36">
              <a:extLst>
                <a:ext uri="{FF2B5EF4-FFF2-40B4-BE49-F238E27FC236}">
                  <a16:creationId xmlns:a16="http://schemas.microsoft.com/office/drawing/2014/main" id="{D3AD0644-32C0-41CD-9BCF-FC57BBE74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37">
              <a:extLst>
                <a:ext uri="{FF2B5EF4-FFF2-40B4-BE49-F238E27FC236}">
                  <a16:creationId xmlns:a16="http://schemas.microsoft.com/office/drawing/2014/main" id="{0A987D91-7B52-4180-96BD-9FA4C0BD59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8030"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38">
              <a:extLst>
                <a:ext uri="{FF2B5EF4-FFF2-40B4-BE49-F238E27FC236}">
                  <a16:creationId xmlns:a16="http://schemas.microsoft.com/office/drawing/2014/main" id="{8858F89B-6C9F-4C56-9098-86E363A572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699"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39">
              <a:extLst>
                <a:ext uri="{FF2B5EF4-FFF2-40B4-BE49-F238E27FC236}">
                  <a16:creationId xmlns:a16="http://schemas.microsoft.com/office/drawing/2014/main" id="{EFFA4C3F-E2E7-4166-909C-17D182C550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7807"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40">
              <a:extLst>
                <a:ext uri="{FF2B5EF4-FFF2-40B4-BE49-F238E27FC236}">
                  <a16:creationId xmlns:a16="http://schemas.microsoft.com/office/drawing/2014/main" id="{D55033AC-2395-4172-8995-EC9FD9837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52771"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1">
              <a:extLst>
                <a:ext uri="{FF2B5EF4-FFF2-40B4-BE49-F238E27FC236}">
                  <a16:creationId xmlns:a16="http://schemas.microsoft.com/office/drawing/2014/main" id="{CBBE8320-EFC0-4EDD-8261-155F36E2B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46264"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2">
              <a:extLst>
                <a:ext uri="{FF2B5EF4-FFF2-40B4-BE49-F238E27FC236}">
                  <a16:creationId xmlns:a16="http://schemas.microsoft.com/office/drawing/2014/main" id="{45192D34-00D8-48C1-975D-6B54636C7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4432"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4">
              <a:extLst>
                <a:ext uri="{FF2B5EF4-FFF2-40B4-BE49-F238E27FC236}">
                  <a16:creationId xmlns:a16="http://schemas.microsoft.com/office/drawing/2014/main" id="{9FC6A9E0-005A-4A31-9BD1-C224848231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38222"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5">
              <a:extLst>
                <a:ext uri="{FF2B5EF4-FFF2-40B4-BE49-F238E27FC236}">
                  <a16:creationId xmlns:a16="http://schemas.microsoft.com/office/drawing/2014/main" id="{BB488960-0771-4337-9C5B-EDC23D27B8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6071"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6">
              <a:extLst>
                <a:ext uri="{FF2B5EF4-FFF2-40B4-BE49-F238E27FC236}">
                  <a16:creationId xmlns:a16="http://schemas.microsoft.com/office/drawing/2014/main" id="{59A07F93-CCD4-4F15-9B9B-312EDCB55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65130"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47">
              <a:extLst>
                <a:ext uri="{FF2B5EF4-FFF2-40B4-BE49-F238E27FC236}">
                  <a16:creationId xmlns:a16="http://schemas.microsoft.com/office/drawing/2014/main" id="{FAE7D80C-58D7-41AB-8159-310972A33F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23275"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48">
              <a:extLst>
                <a:ext uri="{FF2B5EF4-FFF2-40B4-BE49-F238E27FC236}">
                  <a16:creationId xmlns:a16="http://schemas.microsoft.com/office/drawing/2014/main" id="{273DEEF8-E870-46C8-B781-894E2C9E69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8532"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49">
              <a:extLst>
                <a:ext uri="{FF2B5EF4-FFF2-40B4-BE49-F238E27FC236}">
                  <a16:creationId xmlns:a16="http://schemas.microsoft.com/office/drawing/2014/main" id="{B258A364-5E27-425C-B76A-C25E1C5758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17146"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2">
              <a:extLst>
                <a:ext uri="{FF2B5EF4-FFF2-40B4-BE49-F238E27FC236}">
                  <a16:creationId xmlns:a16="http://schemas.microsoft.com/office/drawing/2014/main" id="{020B9B49-D2D6-481D-8817-6D3C022F45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08964" y="2950571"/>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3">
              <a:extLst>
                <a:ext uri="{FF2B5EF4-FFF2-40B4-BE49-F238E27FC236}">
                  <a16:creationId xmlns:a16="http://schemas.microsoft.com/office/drawing/2014/main" id="{A998D017-6FB2-4DC5-A330-2991B09818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20322" y="4089184"/>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64">
              <a:extLst>
                <a:ext uri="{FF2B5EF4-FFF2-40B4-BE49-F238E27FC236}">
                  <a16:creationId xmlns:a16="http://schemas.microsoft.com/office/drawing/2014/main" id="{0AF6EB79-5101-4605-B185-9F13275EA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273" y="26822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65">
              <a:extLst>
                <a:ext uri="{FF2B5EF4-FFF2-40B4-BE49-F238E27FC236}">
                  <a16:creationId xmlns:a16="http://schemas.microsoft.com/office/drawing/2014/main" id="{188E2430-B814-4FDB-90BC-C9A8B1EB4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8904" y="382627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6">
              <a:extLst>
                <a:ext uri="{FF2B5EF4-FFF2-40B4-BE49-F238E27FC236}">
                  <a16:creationId xmlns:a16="http://schemas.microsoft.com/office/drawing/2014/main" id="{2F2F3319-B962-48DA-9D60-6A6E5B1102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86" y="53727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67">
              <a:extLst>
                <a:ext uri="{FF2B5EF4-FFF2-40B4-BE49-F238E27FC236}">
                  <a16:creationId xmlns:a16="http://schemas.microsoft.com/office/drawing/2014/main" id="{B90BB3CC-7065-46AE-B518-B9B3D9E3FE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56866" y="4588736"/>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68">
              <a:extLst>
                <a:ext uri="{FF2B5EF4-FFF2-40B4-BE49-F238E27FC236}">
                  <a16:creationId xmlns:a16="http://schemas.microsoft.com/office/drawing/2014/main" id="{C122E3A7-3470-4471-BF93-086323C9B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84254" y="324599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9">
              <a:extLst>
                <a:ext uri="{FF2B5EF4-FFF2-40B4-BE49-F238E27FC236}">
                  <a16:creationId xmlns:a16="http://schemas.microsoft.com/office/drawing/2014/main" id="{52E68165-B3FF-4512-8EE2-8466D2D32C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63511" y="5654959"/>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0">
              <a:extLst>
                <a:ext uri="{FF2B5EF4-FFF2-40B4-BE49-F238E27FC236}">
                  <a16:creationId xmlns:a16="http://schemas.microsoft.com/office/drawing/2014/main" id="{C52609C3-4C0C-46F1-A5B8-0AADBCBCA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27724" y="624670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1">
              <a:extLst>
                <a:ext uri="{FF2B5EF4-FFF2-40B4-BE49-F238E27FC236}">
                  <a16:creationId xmlns:a16="http://schemas.microsoft.com/office/drawing/2014/main" id="{290F44F5-E287-4918-A37A-813C7A52E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5054" y="513430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72">
              <a:extLst>
                <a:ext uri="{FF2B5EF4-FFF2-40B4-BE49-F238E27FC236}">
                  <a16:creationId xmlns:a16="http://schemas.microsoft.com/office/drawing/2014/main" id="{0DDCDDE6-25BF-48B7-9B89-465D56BF40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1791" y="4907450"/>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73">
              <a:extLst>
                <a:ext uri="{FF2B5EF4-FFF2-40B4-BE49-F238E27FC236}">
                  <a16:creationId xmlns:a16="http://schemas.microsoft.com/office/drawing/2014/main" id="{9B990E1E-D49A-4015-B41C-572781B774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76664" y="4407815"/>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74">
              <a:extLst>
                <a:ext uri="{FF2B5EF4-FFF2-40B4-BE49-F238E27FC236}">
                  <a16:creationId xmlns:a16="http://schemas.microsoft.com/office/drawing/2014/main" id="{02735837-2B24-4A40-AE64-8E141161EB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616" y="598809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5">
              <a:extLst>
                <a:ext uri="{FF2B5EF4-FFF2-40B4-BE49-F238E27FC236}">
                  <a16:creationId xmlns:a16="http://schemas.microsoft.com/office/drawing/2014/main" id="{FE60BBB5-F4AF-4172-B73C-AADA3B3AB3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39625" y="2442495"/>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77">
              <a:extLst>
                <a:ext uri="{FF2B5EF4-FFF2-40B4-BE49-F238E27FC236}">
                  <a16:creationId xmlns:a16="http://schemas.microsoft.com/office/drawing/2014/main" id="{43AD395E-58FD-45B9-89FD-2FA27F5EF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44871" y="360677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5">
              <a:extLst>
                <a:ext uri="{FF2B5EF4-FFF2-40B4-BE49-F238E27FC236}">
                  <a16:creationId xmlns:a16="http://schemas.microsoft.com/office/drawing/2014/main" id="{EE32EE59-64BC-4A86-88CA-792EEF341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31130" y="643459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7">
              <a:extLst>
                <a:ext uri="{FF2B5EF4-FFF2-40B4-BE49-F238E27FC236}">
                  <a16:creationId xmlns:a16="http://schemas.microsoft.com/office/drawing/2014/main" id="{3CF430AC-3D4F-48FC-88B6-3D9D428740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218609" y="665763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8">
              <a:extLst>
                <a:ext uri="{FF2B5EF4-FFF2-40B4-BE49-F238E27FC236}">
                  <a16:creationId xmlns:a16="http://schemas.microsoft.com/office/drawing/2014/main" id="{3DDB8D8D-BF91-4F27-A8C9-18A3B5DDB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319170" y="570404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1">
              <a:extLst>
                <a:ext uri="{FF2B5EF4-FFF2-40B4-BE49-F238E27FC236}">
                  <a16:creationId xmlns:a16="http://schemas.microsoft.com/office/drawing/2014/main" id="{D1163852-5DE9-4D3B-9330-B8BBC76B91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58166" y="276408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2">
              <a:extLst>
                <a:ext uri="{FF2B5EF4-FFF2-40B4-BE49-F238E27FC236}">
                  <a16:creationId xmlns:a16="http://schemas.microsoft.com/office/drawing/2014/main" id="{077169E8-E302-4B37-B103-B672379644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7206" y="2420506"/>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3">
              <a:extLst>
                <a:ext uri="{FF2B5EF4-FFF2-40B4-BE49-F238E27FC236}">
                  <a16:creationId xmlns:a16="http://schemas.microsoft.com/office/drawing/2014/main" id="{EC7EC428-3005-4B18-A21F-BE5B62447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6708" y="3285274"/>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94">
              <a:extLst>
                <a:ext uri="{FF2B5EF4-FFF2-40B4-BE49-F238E27FC236}">
                  <a16:creationId xmlns:a16="http://schemas.microsoft.com/office/drawing/2014/main" id="{D239D59F-6C16-4803-8B2A-B1C99DDC2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01814" y="536745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95">
              <a:extLst>
                <a:ext uri="{FF2B5EF4-FFF2-40B4-BE49-F238E27FC236}">
                  <a16:creationId xmlns:a16="http://schemas.microsoft.com/office/drawing/2014/main" id="{0CFE520E-90F8-4127-BADE-86AFF62C8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0165" y="305586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96">
              <a:extLst>
                <a:ext uri="{FF2B5EF4-FFF2-40B4-BE49-F238E27FC236}">
                  <a16:creationId xmlns:a16="http://schemas.microsoft.com/office/drawing/2014/main" id="{866B23E7-F640-4C83-8307-AA6D07E80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85551" y="3575426"/>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97">
              <a:extLst>
                <a:ext uri="{FF2B5EF4-FFF2-40B4-BE49-F238E27FC236}">
                  <a16:creationId xmlns:a16="http://schemas.microsoft.com/office/drawing/2014/main" id="{8FB21945-F4E7-40C4-84A2-6398306C74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54863" y="478427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98">
              <a:extLst>
                <a:ext uri="{FF2B5EF4-FFF2-40B4-BE49-F238E27FC236}">
                  <a16:creationId xmlns:a16="http://schemas.microsoft.com/office/drawing/2014/main" id="{3F76A74E-B74A-44E1-9BD6-3C911CD26D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7348" y="426581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99">
              <a:extLst>
                <a:ext uri="{FF2B5EF4-FFF2-40B4-BE49-F238E27FC236}">
                  <a16:creationId xmlns:a16="http://schemas.microsoft.com/office/drawing/2014/main" id="{EF7CBD61-ED7E-44CC-8F4E-150AF7331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40243" y="447367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00">
              <a:extLst>
                <a:ext uri="{FF2B5EF4-FFF2-40B4-BE49-F238E27FC236}">
                  <a16:creationId xmlns:a16="http://schemas.microsoft.com/office/drawing/2014/main" id="{A7A0A3D0-8F91-43E1-8A8F-40FD46039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9752" y="389425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01">
              <a:extLst>
                <a:ext uri="{FF2B5EF4-FFF2-40B4-BE49-F238E27FC236}">
                  <a16:creationId xmlns:a16="http://schemas.microsoft.com/office/drawing/2014/main" id="{B300EB2B-7443-4AF3-9B8B-B4AC70942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4469" y="510246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02">
              <a:extLst>
                <a:ext uri="{FF2B5EF4-FFF2-40B4-BE49-F238E27FC236}">
                  <a16:creationId xmlns:a16="http://schemas.microsoft.com/office/drawing/2014/main" id="{C2E684CF-AA14-48C0-8C54-1BB4DE92BF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90648" y="5662850"/>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03">
              <a:extLst>
                <a:ext uri="{FF2B5EF4-FFF2-40B4-BE49-F238E27FC236}">
                  <a16:creationId xmlns:a16="http://schemas.microsoft.com/office/drawing/2014/main" id="{2485870E-75CA-4507-9D19-C1BD3D39C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73556" y="593327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04">
              <a:extLst>
                <a:ext uri="{FF2B5EF4-FFF2-40B4-BE49-F238E27FC236}">
                  <a16:creationId xmlns:a16="http://schemas.microsoft.com/office/drawing/2014/main" id="{23379A7C-F604-4B8D-A05E-1DCFE1059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9016" y="246418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13">
              <a:extLst>
                <a:ext uri="{FF2B5EF4-FFF2-40B4-BE49-F238E27FC236}">
                  <a16:creationId xmlns:a16="http://schemas.microsoft.com/office/drawing/2014/main" id="{32D0D3DC-15BB-4CB3-B0CF-45FEDD833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0357" y="4852103"/>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14">
              <a:extLst>
                <a:ext uri="{FF2B5EF4-FFF2-40B4-BE49-F238E27FC236}">
                  <a16:creationId xmlns:a16="http://schemas.microsoft.com/office/drawing/2014/main" id="{0430102D-685B-41EE-B8F6-4FF641A07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43761" y="361841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15">
              <a:extLst>
                <a:ext uri="{FF2B5EF4-FFF2-40B4-BE49-F238E27FC236}">
                  <a16:creationId xmlns:a16="http://schemas.microsoft.com/office/drawing/2014/main" id="{BA3C3195-6DC3-41E2-9C22-1CB7E97B0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38048" y="428127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17">
              <a:extLst>
                <a:ext uri="{FF2B5EF4-FFF2-40B4-BE49-F238E27FC236}">
                  <a16:creationId xmlns:a16="http://schemas.microsoft.com/office/drawing/2014/main" id="{546EEEF1-2858-4654-8A62-7B06A08D3A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25365" y="597695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18">
              <a:extLst>
                <a:ext uri="{FF2B5EF4-FFF2-40B4-BE49-F238E27FC236}">
                  <a16:creationId xmlns:a16="http://schemas.microsoft.com/office/drawing/2014/main" id="{C93C1297-812D-449E-8D30-2F9124E8DB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14781" y="65546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19">
              <a:extLst>
                <a:ext uri="{FF2B5EF4-FFF2-40B4-BE49-F238E27FC236}">
                  <a16:creationId xmlns:a16="http://schemas.microsoft.com/office/drawing/2014/main" id="{ACD2A60C-3D88-4518-A7B5-952385E0F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901455" y="628626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
              <a:extLst>
                <a:ext uri="{FF2B5EF4-FFF2-40B4-BE49-F238E27FC236}">
                  <a16:creationId xmlns:a16="http://schemas.microsoft.com/office/drawing/2014/main" id="{DC8431AB-4376-4EFA-8EDE-5FDE494DFF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82287"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
              <a:extLst>
                <a:ext uri="{FF2B5EF4-FFF2-40B4-BE49-F238E27FC236}">
                  <a16:creationId xmlns:a16="http://schemas.microsoft.com/office/drawing/2014/main" id="{56BA3CB1-5958-4836-A7A0-6ACB1CE03F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082464" y="9710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6">
              <a:extLst>
                <a:ext uri="{FF2B5EF4-FFF2-40B4-BE49-F238E27FC236}">
                  <a16:creationId xmlns:a16="http://schemas.microsoft.com/office/drawing/2014/main" id="{A89D2101-6C59-4980-BE42-223BF06FED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1618" y="671409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58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DA931-0A1F-444D-84B0-BEB91F73A561}"/>
              </a:ext>
            </a:extLst>
          </p:cNvPr>
          <p:cNvSpPr>
            <a:spLocks noGrp="1"/>
          </p:cNvSpPr>
          <p:nvPr>
            <p:ph type="title"/>
          </p:nvPr>
        </p:nvSpPr>
        <p:spPr>
          <a:xfrm>
            <a:off x="635000" y="640823"/>
            <a:ext cx="3418659" cy="5583148"/>
          </a:xfrm>
        </p:spPr>
        <p:txBody>
          <a:bodyPr anchor="ctr">
            <a:normAutofit/>
          </a:bodyPr>
          <a:lstStyle/>
          <a:p>
            <a:r>
              <a:rPr lang="en-US" sz="4600"/>
              <a:t>MSTEP Assessments for 3</a:t>
            </a:r>
            <a:r>
              <a:rPr lang="en-US" sz="4600" baseline="30000"/>
              <a:t>rd</a:t>
            </a:r>
            <a:r>
              <a:rPr lang="en-US" sz="4600"/>
              <a:t> – 8</a:t>
            </a:r>
            <a:r>
              <a:rPr lang="en-US" sz="4600" baseline="30000"/>
              <a:t>th</a:t>
            </a:r>
            <a:r>
              <a:rPr lang="en-US" sz="4600"/>
              <a:t> Grade Students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8033F3-BFB4-4E47-A5B7-226A75D34460}"/>
              </a:ext>
            </a:extLst>
          </p:cNvPr>
          <p:cNvGraphicFramePr>
            <a:graphicFrameLocks noGrp="1"/>
          </p:cNvGraphicFramePr>
          <p:nvPr>
            <p:ph idx="1"/>
            <p:extLst>
              <p:ext uri="{D42A27DB-BD31-4B8C-83A1-F6EECF244321}">
                <p14:modId xmlns:p14="http://schemas.microsoft.com/office/powerpoint/2010/main" val="32469548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14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6EE7-DE78-436A-ABF8-767FA0A43017}"/>
              </a:ext>
            </a:extLst>
          </p:cNvPr>
          <p:cNvSpPr>
            <a:spLocks noGrp="1"/>
          </p:cNvSpPr>
          <p:nvPr>
            <p:ph type="title"/>
          </p:nvPr>
        </p:nvSpPr>
        <p:spPr>
          <a:xfrm>
            <a:off x="307848" y="502920"/>
            <a:ext cx="6580106" cy="1325563"/>
          </a:xfrm>
        </p:spPr>
        <p:txBody>
          <a:bodyPr/>
          <a:lstStyle/>
          <a:p>
            <a:r>
              <a:rPr lang="en-US"/>
              <a:t>March Reading Challenge</a:t>
            </a:r>
          </a:p>
        </p:txBody>
      </p:sp>
      <p:pic>
        <p:nvPicPr>
          <p:cNvPr id="4" name="Picture 4" descr="Diagram&#10;&#10;Description automatically generated">
            <a:extLst>
              <a:ext uri="{FF2B5EF4-FFF2-40B4-BE49-F238E27FC236}">
                <a16:creationId xmlns:a16="http://schemas.microsoft.com/office/drawing/2014/main" id="{BDA026D0-177C-4603-ACFF-26FA81FBA984}"/>
              </a:ext>
            </a:extLst>
          </p:cNvPr>
          <p:cNvPicPr>
            <a:picLocks noGrp="1" noChangeAspect="1"/>
          </p:cNvPicPr>
          <p:nvPr>
            <p:ph idx="1"/>
          </p:nvPr>
        </p:nvPicPr>
        <p:blipFill>
          <a:blip r:embed="rId3"/>
          <a:stretch>
            <a:fillRect/>
          </a:stretch>
        </p:blipFill>
        <p:spPr>
          <a:xfrm>
            <a:off x="7104272" y="5464"/>
            <a:ext cx="5084520" cy="6838621"/>
          </a:xfrm>
        </p:spPr>
      </p:pic>
      <p:sp>
        <p:nvSpPr>
          <p:cNvPr id="6" name="Content Placeholder 2">
            <a:extLst>
              <a:ext uri="{FF2B5EF4-FFF2-40B4-BE49-F238E27FC236}">
                <a16:creationId xmlns:a16="http://schemas.microsoft.com/office/drawing/2014/main" id="{949816B5-A971-4A02-B729-E50605B7EA56}"/>
              </a:ext>
            </a:extLst>
          </p:cNvPr>
          <p:cNvSpPr txBox="1">
            <a:spLocks/>
          </p:cNvSpPr>
          <p:nvPr/>
        </p:nvSpPr>
        <p:spPr>
          <a:xfrm>
            <a:off x="422867" y="2075298"/>
            <a:ext cx="5967540" cy="4279955"/>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B5AFA2"/>
              </a:buClr>
            </a:pPr>
            <a:r>
              <a:rPr lang="en-US" sz="3200"/>
              <a:t>44 student participants</a:t>
            </a:r>
          </a:p>
          <a:p>
            <a:pPr>
              <a:buClr>
                <a:srgbClr val="B5AFA2"/>
              </a:buClr>
            </a:pPr>
            <a:r>
              <a:rPr lang="en-US" sz="3200"/>
              <a:t>7,044 total minutes read</a:t>
            </a:r>
          </a:p>
          <a:p>
            <a:pPr>
              <a:buClr>
                <a:srgbClr val="B5AFA2"/>
              </a:buClr>
            </a:pPr>
            <a:r>
              <a:rPr lang="en-US" sz="3200"/>
              <a:t>193 activities completed</a:t>
            </a:r>
          </a:p>
          <a:p>
            <a:pPr>
              <a:buClr>
                <a:srgbClr val="B5AFA2"/>
              </a:buClr>
            </a:pPr>
            <a:r>
              <a:rPr lang="en-US" sz="3200"/>
              <a:t>Student Winners (next page)</a:t>
            </a:r>
          </a:p>
          <a:p>
            <a:pPr marL="0" indent="0">
              <a:buClr>
                <a:srgbClr val="B5AFA2"/>
              </a:buClr>
              <a:buNone/>
            </a:pPr>
            <a:endParaRPr lang="en-US" b="1">
              <a:highlight>
                <a:srgbClr val="00FFFF"/>
              </a:highlight>
            </a:endParaRPr>
          </a:p>
          <a:p>
            <a:pPr>
              <a:buClr>
                <a:srgbClr val="B5AFA2"/>
              </a:buClr>
            </a:pPr>
            <a:endParaRPr lang="en-US"/>
          </a:p>
          <a:p>
            <a:pPr>
              <a:buClr>
                <a:srgbClr val="B5AFA2"/>
              </a:buClr>
            </a:pPr>
            <a:endParaRPr lang="en-US"/>
          </a:p>
        </p:txBody>
      </p:sp>
    </p:spTree>
    <p:extLst>
      <p:ext uri="{BB962C8B-B14F-4D97-AF65-F5344CB8AC3E}">
        <p14:creationId xmlns:p14="http://schemas.microsoft.com/office/powerpoint/2010/main" val="390391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48C8B8-0C62-4B55-BAB0-AAEF3F7AF5DE}"/>
              </a:ext>
            </a:extLst>
          </p:cNvPr>
          <p:cNvSpPr>
            <a:spLocks noGrp="1"/>
          </p:cNvSpPr>
          <p:nvPr>
            <p:ph type="title"/>
          </p:nvPr>
        </p:nvSpPr>
        <p:spPr>
          <a:xfrm>
            <a:off x="438912" y="859536"/>
            <a:ext cx="4837176" cy="1243584"/>
          </a:xfrm>
        </p:spPr>
        <p:txBody>
          <a:bodyPr>
            <a:normAutofit/>
          </a:bodyPr>
          <a:lstStyle/>
          <a:p>
            <a:r>
              <a:rPr lang="en-US" sz="3400">
                <a:cs typeface="Calibri Light"/>
              </a:rPr>
              <a:t>March Reading Challenge Winners &amp; Prizes</a:t>
            </a:r>
            <a:endParaRPr lang="en-US"/>
          </a:p>
        </p:txBody>
      </p:sp>
      <p:sp>
        <p:nvSpPr>
          <p:cNvPr id="29" name="Rectangle 28">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DFC7B9-C2EC-47E6-AC4B-16624A855ABC}"/>
              </a:ext>
            </a:extLst>
          </p:cNvPr>
          <p:cNvSpPr>
            <a:spLocks noGrp="1"/>
          </p:cNvSpPr>
          <p:nvPr>
            <p:ph idx="1"/>
          </p:nvPr>
        </p:nvSpPr>
        <p:spPr>
          <a:xfrm>
            <a:off x="122610" y="1953885"/>
            <a:ext cx="6131137" cy="4601270"/>
          </a:xfrm>
        </p:spPr>
        <p:txBody>
          <a:bodyPr vert="horz" lIns="91440" tIns="45720" rIns="91440" bIns="45720" rtlCol="0" anchor="t">
            <a:noAutofit/>
          </a:bodyPr>
          <a:lstStyle/>
          <a:p>
            <a:pPr marL="0" indent="0">
              <a:buNone/>
            </a:pPr>
            <a:endParaRPr lang="en-US" sz="1600">
              <a:cs typeface="Calibri"/>
            </a:endParaRPr>
          </a:p>
          <a:p>
            <a:pPr lvl="1"/>
            <a:r>
              <a:rPr lang="en-US" sz="1600">
                <a:cs typeface="Calibri"/>
              </a:rPr>
              <a:t>Aubree Lyte</a:t>
            </a:r>
          </a:p>
          <a:p>
            <a:pPr lvl="1"/>
            <a:r>
              <a:rPr lang="en-US" sz="1600">
                <a:cs typeface="Calibri"/>
              </a:rPr>
              <a:t>Renaye Murphy</a:t>
            </a:r>
          </a:p>
          <a:p>
            <a:pPr lvl="1"/>
            <a:r>
              <a:rPr lang="en-US" sz="1600">
                <a:cs typeface="Calibri"/>
              </a:rPr>
              <a:t>Jaeda Loury</a:t>
            </a:r>
          </a:p>
          <a:p>
            <a:pPr lvl="1"/>
            <a:r>
              <a:rPr lang="en-US" sz="1600">
                <a:cs typeface="Calibri"/>
              </a:rPr>
              <a:t>Pierce Hatten-Fox</a:t>
            </a:r>
          </a:p>
          <a:p>
            <a:pPr lvl="1"/>
            <a:r>
              <a:rPr lang="en-US" sz="1600">
                <a:cs typeface="Calibri"/>
              </a:rPr>
              <a:t>Keandre Stokes</a:t>
            </a:r>
          </a:p>
          <a:p>
            <a:pPr lvl="1"/>
            <a:r>
              <a:rPr lang="en-US" sz="1600">
                <a:cs typeface="Calibri"/>
              </a:rPr>
              <a:t>Jessica Horton</a:t>
            </a:r>
          </a:p>
          <a:p>
            <a:pPr lvl="1"/>
            <a:r>
              <a:rPr lang="en-US" sz="1600">
                <a:cs typeface="Calibri"/>
              </a:rPr>
              <a:t>Adbul-Qadir</a:t>
            </a:r>
          </a:p>
          <a:p>
            <a:pPr lvl="1"/>
            <a:r>
              <a:rPr lang="en-US" sz="1600">
                <a:cs typeface="Calibri"/>
              </a:rPr>
              <a:t>Terrone Vance</a:t>
            </a:r>
          </a:p>
          <a:p>
            <a:pPr lvl="1"/>
            <a:r>
              <a:rPr lang="en-US" sz="1600">
                <a:cs typeface="Calibri"/>
              </a:rPr>
              <a:t>Kiven Stokes</a:t>
            </a:r>
          </a:p>
          <a:p>
            <a:pPr lvl="1"/>
            <a:r>
              <a:rPr lang="en-US" sz="1600">
                <a:cs typeface="Calibri"/>
              </a:rPr>
              <a:t>Tayshawn Moore</a:t>
            </a:r>
          </a:p>
          <a:p>
            <a:pPr lvl="1"/>
            <a:r>
              <a:rPr lang="en-US" sz="1600">
                <a:cs typeface="Calibri"/>
              </a:rPr>
              <a:t>Trina Hubbard</a:t>
            </a:r>
          </a:p>
          <a:p>
            <a:pPr lvl="1"/>
            <a:r>
              <a:rPr lang="en-US" sz="1600">
                <a:cs typeface="Calibri"/>
              </a:rPr>
              <a:t>Jayshawn Calloway-Davis</a:t>
            </a:r>
          </a:p>
          <a:p>
            <a:pPr lvl="1"/>
            <a:r>
              <a:rPr lang="en-US" sz="1600">
                <a:cs typeface="Calibri"/>
              </a:rPr>
              <a:t>Heaven Martin</a:t>
            </a:r>
          </a:p>
          <a:p>
            <a:r>
              <a:rPr lang="en-US" sz="1600">
                <a:cs typeface="Calibri"/>
              </a:rPr>
              <a:t>Prizes Include: Little Caesars Gift Card, Lions Gear, Bookmark, Candy, and Certificate!</a:t>
            </a:r>
          </a:p>
          <a:p>
            <a:r>
              <a:rPr lang="en-US" sz="1600">
                <a:cs typeface="Calibri"/>
              </a:rPr>
              <a:t>Ms. Buja will call parents to arrange an appointment for prize pick-up</a:t>
            </a:r>
          </a:p>
        </p:txBody>
      </p:sp>
      <p:pic>
        <p:nvPicPr>
          <p:cNvPr id="4" name="Picture 4" descr="Diagram&#10;&#10;Description automatically generated">
            <a:extLst>
              <a:ext uri="{FF2B5EF4-FFF2-40B4-BE49-F238E27FC236}">
                <a16:creationId xmlns:a16="http://schemas.microsoft.com/office/drawing/2014/main" id="{6C86BBC3-D27C-402A-9700-A10C9018D8BD}"/>
              </a:ext>
            </a:extLst>
          </p:cNvPr>
          <p:cNvPicPr>
            <a:picLocks noChangeAspect="1"/>
          </p:cNvPicPr>
          <p:nvPr/>
        </p:nvPicPr>
        <p:blipFill>
          <a:blip r:embed="rId2"/>
          <a:stretch>
            <a:fillRect/>
          </a:stretch>
        </p:blipFill>
        <p:spPr>
          <a:xfrm>
            <a:off x="6565392" y="596443"/>
            <a:ext cx="2505456" cy="2085792"/>
          </a:xfrm>
          <a:prstGeom prst="rect">
            <a:avLst/>
          </a:prstGeom>
        </p:spPr>
      </p:pic>
      <p:pic>
        <p:nvPicPr>
          <p:cNvPr id="5" name="Picture 5" descr="Logo&#10;&#10;Description automatically generated">
            <a:extLst>
              <a:ext uri="{FF2B5EF4-FFF2-40B4-BE49-F238E27FC236}">
                <a16:creationId xmlns:a16="http://schemas.microsoft.com/office/drawing/2014/main" id="{DA6BB84E-D10F-4B69-99A9-89E370ADB039}"/>
              </a:ext>
            </a:extLst>
          </p:cNvPr>
          <p:cNvPicPr>
            <a:picLocks noChangeAspect="1"/>
          </p:cNvPicPr>
          <p:nvPr/>
        </p:nvPicPr>
        <p:blipFill>
          <a:blip r:embed="rId3"/>
          <a:stretch>
            <a:fillRect/>
          </a:stretch>
        </p:blipFill>
        <p:spPr>
          <a:xfrm>
            <a:off x="9288744" y="806275"/>
            <a:ext cx="2505456" cy="1666128"/>
          </a:xfrm>
          <a:prstGeom prst="rect">
            <a:avLst/>
          </a:prstGeom>
        </p:spPr>
      </p:pic>
      <p:pic>
        <p:nvPicPr>
          <p:cNvPr id="6" name="Picture 6" descr="Text&#10;&#10;Description automatically generated">
            <a:extLst>
              <a:ext uri="{FF2B5EF4-FFF2-40B4-BE49-F238E27FC236}">
                <a16:creationId xmlns:a16="http://schemas.microsoft.com/office/drawing/2014/main" id="{F4832DE9-FF2D-4C01-AEB5-DF22E28FDA6C}"/>
              </a:ext>
            </a:extLst>
          </p:cNvPr>
          <p:cNvPicPr>
            <a:picLocks noChangeAspect="1"/>
          </p:cNvPicPr>
          <p:nvPr/>
        </p:nvPicPr>
        <p:blipFill>
          <a:blip r:embed="rId4"/>
          <a:stretch>
            <a:fillRect/>
          </a:stretch>
        </p:blipFill>
        <p:spPr>
          <a:xfrm>
            <a:off x="6565392" y="3088645"/>
            <a:ext cx="5228807" cy="2901987"/>
          </a:xfrm>
          <a:prstGeom prst="rect">
            <a:avLst/>
          </a:prstGeom>
        </p:spPr>
      </p:pic>
    </p:spTree>
    <p:extLst>
      <p:ext uri="{BB962C8B-B14F-4D97-AF65-F5344CB8AC3E}">
        <p14:creationId xmlns:p14="http://schemas.microsoft.com/office/powerpoint/2010/main" val="2433035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C96AC-0643-4176-B2DB-364F3960EAAE}"/>
              </a:ext>
            </a:extLst>
          </p:cNvPr>
          <p:cNvSpPr>
            <a:spLocks noGrp="1"/>
          </p:cNvSpPr>
          <p:nvPr>
            <p:ph type="title"/>
          </p:nvPr>
        </p:nvSpPr>
        <p:spPr>
          <a:xfrm>
            <a:off x="803932" y="571500"/>
            <a:ext cx="5110909" cy="1691969"/>
          </a:xfrm>
        </p:spPr>
        <p:txBody>
          <a:bodyPr>
            <a:normAutofit/>
          </a:bodyPr>
          <a:lstStyle/>
          <a:p>
            <a:pPr algn="ctr"/>
            <a:r>
              <a:rPr lang="en-US"/>
              <a:t>Pi Palooza </a:t>
            </a:r>
            <a:br>
              <a:rPr lang="en-US"/>
            </a:br>
            <a:r>
              <a:rPr lang="en-US"/>
              <a:t>3/8-3/12</a:t>
            </a:r>
          </a:p>
        </p:txBody>
      </p:sp>
      <p:sp>
        <p:nvSpPr>
          <p:cNvPr id="3" name="Content Placeholder 2">
            <a:extLst>
              <a:ext uri="{FF2B5EF4-FFF2-40B4-BE49-F238E27FC236}">
                <a16:creationId xmlns:a16="http://schemas.microsoft.com/office/drawing/2014/main" id="{BF1B6C78-611F-4513-A3A3-949EE85A7FFC}"/>
              </a:ext>
            </a:extLst>
          </p:cNvPr>
          <p:cNvSpPr>
            <a:spLocks noGrp="1"/>
          </p:cNvSpPr>
          <p:nvPr>
            <p:ph idx="1"/>
          </p:nvPr>
        </p:nvSpPr>
        <p:spPr>
          <a:xfrm>
            <a:off x="1066799" y="2415379"/>
            <a:ext cx="4539129" cy="3699747"/>
          </a:xfrm>
        </p:spPr>
        <p:txBody>
          <a:bodyPr vert="horz" lIns="91440" tIns="45720" rIns="91440" bIns="45720" rtlCol="0">
            <a:normAutofit/>
          </a:bodyPr>
          <a:lstStyle/>
          <a:p>
            <a:pPr>
              <a:lnSpc>
                <a:spcPct val="140000"/>
              </a:lnSpc>
            </a:pPr>
            <a:r>
              <a:rPr lang="en-US" sz="1900"/>
              <a:t>Students were challenged to answer daily math questions to celebrate Pi Day!</a:t>
            </a:r>
          </a:p>
          <a:p>
            <a:pPr>
              <a:lnSpc>
                <a:spcPct val="140000"/>
              </a:lnSpc>
              <a:buClr>
                <a:srgbClr val="B5AFA2"/>
              </a:buClr>
            </a:pPr>
            <a:r>
              <a:rPr lang="en-US" sz="1900"/>
              <a:t>Students answered </a:t>
            </a:r>
            <a:r>
              <a:rPr lang="en-US" sz="1900" b="1"/>
              <a:t>263 math questions</a:t>
            </a:r>
            <a:r>
              <a:rPr lang="en-US" sz="1900"/>
              <a:t> in one week!</a:t>
            </a:r>
          </a:p>
          <a:p>
            <a:pPr>
              <a:lnSpc>
                <a:spcPct val="140000"/>
              </a:lnSpc>
              <a:buClr>
                <a:srgbClr val="B5AFA2"/>
              </a:buClr>
            </a:pPr>
            <a:r>
              <a:rPr lang="en-US" sz="1900"/>
              <a:t>Teachers and the City Year team created a video to reward students! Check it out (link in chat)</a:t>
            </a:r>
          </a:p>
        </p:txBody>
      </p:sp>
      <p:pic>
        <p:nvPicPr>
          <p:cNvPr id="4" name="Picture 4">
            <a:extLst>
              <a:ext uri="{FF2B5EF4-FFF2-40B4-BE49-F238E27FC236}">
                <a16:creationId xmlns:a16="http://schemas.microsoft.com/office/drawing/2014/main" id="{B700BEA8-924E-49E2-B3EA-555002682E27}"/>
              </a:ext>
            </a:extLst>
          </p:cNvPr>
          <p:cNvPicPr>
            <a:picLocks noChangeAspect="1"/>
          </p:cNvPicPr>
          <p:nvPr/>
        </p:nvPicPr>
        <p:blipFill rotWithShape="1">
          <a:blip r:embed="rId3"/>
          <a:srcRect t="3713" b="3745"/>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591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D2BB9-FA02-46CE-9F6C-0EAB8F5DDCDD}"/>
              </a:ext>
            </a:extLst>
          </p:cNvPr>
          <p:cNvSpPr>
            <a:spLocks noGrp="1"/>
          </p:cNvSpPr>
          <p:nvPr>
            <p:ph type="title"/>
          </p:nvPr>
        </p:nvSpPr>
        <p:spPr>
          <a:xfrm>
            <a:off x="803932" y="571500"/>
            <a:ext cx="5110909" cy="1691969"/>
          </a:xfrm>
        </p:spPr>
        <p:txBody>
          <a:bodyPr>
            <a:normAutofit/>
          </a:bodyPr>
          <a:lstStyle/>
          <a:p>
            <a:pPr algn="ctr"/>
            <a:r>
              <a:rPr lang="en-US" sz="3700"/>
              <a:t>6th-8th Grade Attendance Challenge</a:t>
            </a:r>
          </a:p>
        </p:txBody>
      </p:sp>
      <p:sp>
        <p:nvSpPr>
          <p:cNvPr id="3" name="Content Placeholder 2">
            <a:extLst>
              <a:ext uri="{FF2B5EF4-FFF2-40B4-BE49-F238E27FC236}">
                <a16:creationId xmlns:a16="http://schemas.microsoft.com/office/drawing/2014/main" id="{73A39F54-F795-4E6C-909F-81B3C8FFABF6}"/>
              </a:ext>
            </a:extLst>
          </p:cNvPr>
          <p:cNvSpPr>
            <a:spLocks noGrp="1"/>
          </p:cNvSpPr>
          <p:nvPr>
            <p:ph idx="1"/>
          </p:nvPr>
        </p:nvSpPr>
        <p:spPr>
          <a:xfrm>
            <a:off x="1066799" y="2415379"/>
            <a:ext cx="4539129" cy="3699747"/>
          </a:xfrm>
        </p:spPr>
        <p:txBody>
          <a:bodyPr vert="horz" lIns="91440" tIns="45720" rIns="91440" bIns="45720" rtlCol="0" anchor="t">
            <a:normAutofit/>
          </a:bodyPr>
          <a:lstStyle/>
          <a:p>
            <a:pPr>
              <a:lnSpc>
                <a:spcPct val="140000"/>
              </a:lnSpc>
            </a:pPr>
            <a:r>
              <a:rPr lang="en-US" sz="1700"/>
              <a:t>Ms. Gulley and the City Year team will be holding an attendance challenge for the 6th-8th grade.</a:t>
            </a:r>
          </a:p>
          <a:p>
            <a:pPr>
              <a:lnSpc>
                <a:spcPct val="140000"/>
              </a:lnSpc>
              <a:buClr>
                <a:srgbClr val="B5AFA2"/>
              </a:buClr>
            </a:pPr>
            <a:r>
              <a:rPr lang="en-US" sz="1700"/>
              <a:t>Students who achieve </a:t>
            </a:r>
            <a:r>
              <a:rPr lang="en-US" sz="1700" b="1"/>
              <a:t>70% attendance or higher</a:t>
            </a:r>
            <a:r>
              <a:rPr lang="en-US" sz="1700"/>
              <a:t> will be able to go on a virtual field trip to Tokyo, the Amazon Rainforest, or an African Safari Park.</a:t>
            </a:r>
          </a:p>
          <a:p>
            <a:pPr>
              <a:lnSpc>
                <a:spcPct val="140000"/>
              </a:lnSpc>
              <a:buClr>
                <a:srgbClr val="B5AFA2"/>
              </a:buClr>
            </a:pPr>
            <a:r>
              <a:rPr lang="en-US" sz="1700"/>
              <a:t>The challenge is taking place during the first three weeks of April.</a:t>
            </a:r>
          </a:p>
          <a:p>
            <a:pPr>
              <a:lnSpc>
                <a:spcPct val="140000"/>
              </a:lnSpc>
              <a:buClr>
                <a:srgbClr val="B5AFA2"/>
              </a:buClr>
            </a:pPr>
            <a:endParaRPr lang="en-US" sz="1700"/>
          </a:p>
        </p:txBody>
      </p:sp>
      <p:pic>
        <p:nvPicPr>
          <p:cNvPr id="4" name="Picture 4" descr="Icon&#10;&#10;Description automatically generated">
            <a:extLst>
              <a:ext uri="{FF2B5EF4-FFF2-40B4-BE49-F238E27FC236}">
                <a16:creationId xmlns:a16="http://schemas.microsoft.com/office/drawing/2014/main" id="{D6CBFE4A-A898-4587-AC3D-A4F2D8509D6C}"/>
              </a:ext>
            </a:extLst>
          </p:cNvPr>
          <p:cNvPicPr>
            <a:picLocks noChangeAspect="1"/>
          </p:cNvPicPr>
          <p:nvPr/>
        </p:nvPicPr>
        <p:blipFill rotWithShape="1">
          <a:blip r:embed="rId2"/>
          <a:srcRect l="8468" r="10760" b="3"/>
          <a:stretch/>
        </p:blipFill>
        <p:spPr>
          <a:xfrm>
            <a:off x="6645834" y="1"/>
            <a:ext cx="5546166" cy="6866192"/>
          </a:xfrm>
          <a:prstGeom prst="rect">
            <a:avLst/>
          </a:prstGeom>
        </p:spPr>
      </p:pic>
      <p:grpSp>
        <p:nvGrpSpPr>
          <p:cNvPr id="13" name="Group 12">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4"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79818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newspaper, screenshot&#10;&#10;Description automatically generated">
            <a:extLst>
              <a:ext uri="{FF2B5EF4-FFF2-40B4-BE49-F238E27FC236}">
                <a16:creationId xmlns:a16="http://schemas.microsoft.com/office/drawing/2014/main" id="{A499DA87-E680-4100-8C7C-021FC19F26BF}"/>
              </a:ext>
            </a:extLst>
          </p:cNvPr>
          <p:cNvPicPr>
            <a:picLocks noChangeAspect="1"/>
          </p:cNvPicPr>
          <p:nvPr/>
        </p:nvPicPr>
        <p:blipFill>
          <a:blip r:embed="rId2"/>
          <a:stretch>
            <a:fillRect/>
          </a:stretch>
        </p:blipFill>
        <p:spPr>
          <a:xfrm>
            <a:off x="3890513" y="3405"/>
            <a:ext cx="5316747" cy="6808057"/>
          </a:xfrm>
          <a:prstGeom prst="rect">
            <a:avLst/>
          </a:prstGeom>
        </p:spPr>
      </p:pic>
    </p:spTree>
    <p:extLst>
      <p:ext uri="{BB962C8B-B14F-4D97-AF65-F5344CB8AC3E}">
        <p14:creationId xmlns:p14="http://schemas.microsoft.com/office/powerpoint/2010/main" val="161006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46BB0A99-BE4B-4BA2-8A37-EF52200EA3D3}"/>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What’s Happening at Mason? Events for April 2021</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8324892-3AAE-4152-88A1-03D65C5CCC85}"/>
              </a:ext>
            </a:extLst>
          </p:cNvPr>
          <p:cNvSpPr>
            <a:spLocks noGrp="1"/>
          </p:cNvSpPr>
          <p:nvPr>
            <p:ph idx="1"/>
          </p:nvPr>
        </p:nvSpPr>
        <p:spPr>
          <a:xfrm>
            <a:off x="4379709" y="686862"/>
            <a:ext cx="7037591" cy="5475129"/>
          </a:xfrm>
        </p:spPr>
        <p:txBody>
          <a:bodyPr anchor="ctr">
            <a:normAutofit/>
          </a:bodyPr>
          <a:lstStyle/>
          <a:p>
            <a:r>
              <a:rPr lang="en-US" sz="2600"/>
              <a:t>April 6: Monthly PTA/School Advisory Council Meeting. 4pm</a:t>
            </a:r>
          </a:p>
          <a:p>
            <a:r>
              <a:rPr lang="en-US" sz="2600"/>
              <a:t>April 12: PSAT &amp; MSTEP Begin with 5</a:t>
            </a:r>
            <a:r>
              <a:rPr lang="en-US" sz="2600" baseline="30000"/>
              <a:t>th</a:t>
            </a:r>
            <a:r>
              <a:rPr lang="en-US" sz="2600"/>
              <a:t> &amp; 8</a:t>
            </a:r>
            <a:r>
              <a:rPr lang="en-US" sz="2600" baseline="30000"/>
              <a:t>th</a:t>
            </a:r>
            <a:r>
              <a:rPr lang="en-US" sz="2600"/>
              <a:t> grades. Students taking MSTEP must be scheduled to report to the building.</a:t>
            </a:r>
          </a:p>
          <a:p>
            <a:r>
              <a:rPr lang="en-US" sz="2600"/>
              <a:t>April 13:  Principal’s Office Hours 3:30pm – 5pm</a:t>
            </a:r>
          </a:p>
          <a:p>
            <a:r>
              <a:rPr lang="en-US" sz="2600"/>
              <a:t>April 20: End of Quarter 3</a:t>
            </a:r>
          </a:p>
          <a:p>
            <a:r>
              <a:rPr lang="en-US" sz="2600"/>
              <a:t>April 27: Quarter 3 1</a:t>
            </a:r>
            <a:r>
              <a:rPr lang="en-US" sz="2600" baseline="30000"/>
              <a:t>st</a:t>
            </a:r>
            <a:r>
              <a:rPr lang="en-US" sz="2600"/>
              <a:t> – 8</a:t>
            </a:r>
            <a:r>
              <a:rPr lang="en-US" sz="2600" baseline="30000"/>
              <a:t>th</a:t>
            </a:r>
            <a:r>
              <a:rPr lang="en-US" sz="2600"/>
              <a:t> Grade Report Card Day</a:t>
            </a:r>
          </a:p>
          <a:p>
            <a:r>
              <a:rPr lang="en-US" sz="2600"/>
              <a:t>April 28: Mason Academy Virtual Open House</a:t>
            </a:r>
          </a:p>
        </p:txBody>
      </p:sp>
    </p:spTree>
    <p:extLst>
      <p:ext uri="{BB962C8B-B14F-4D97-AF65-F5344CB8AC3E}">
        <p14:creationId xmlns:p14="http://schemas.microsoft.com/office/powerpoint/2010/main" val="172901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FE3B09A-5155-439B-A6B2-B17C9E75B86D}"/>
              </a:ext>
            </a:extLst>
          </p:cNvPr>
          <p:cNvSpPr>
            <a:spLocks noGrp="1"/>
          </p:cNvSpPr>
          <p:nvPr>
            <p:ph type="title"/>
          </p:nvPr>
        </p:nvSpPr>
        <p:spPr>
          <a:xfrm>
            <a:off x="777240" y="731519"/>
            <a:ext cx="2845191" cy="3237579"/>
          </a:xfrm>
        </p:spPr>
        <p:txBody>
          <a:bodyPr>
            <a:normAutofit/>
          </a:bodyPr>
          <a:lstStyle/>
          <a:p>
            <a:r>
              <a:rPr lang="en-US" sz="3500">
                <a:solidFill>
                  <a:srgbClr val="FFFFFF"/>
                </a:solidFill>
              </a:rPr>
              <a:t>Access to Vaccine for DPSCD Families &amp; Students Older than 16</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CF24DD-8373-4133-BBCE-CC14F38A3EC1}"/>
              </a:ext>
            </a:extLst>
          </p:cNvPr>
          <p:cNvSpPr>
            <a:spLocks noGrp="1"/>
          </p:cNvSpPr>
          <p:nvPr>
            <p:ph idx="1"/>
          </p:nvPr>
        </p:nvSpPr>
        <p:spPr>
          <a:xfrm>
            <a:off x="4379709" y="686862"/>
            <a:ext cx="7037591" cy="5475129"/>
          </a:xfrm>
        </p:spPr>
        <p:txBody>
          <a:bodyPr anchor="ctr">
            <a:normAutofit/>
          </a:bodyPr>
          <a:lstStyle/>
          <a:p>
            <a:pPr marL="0" marR="0" indent="0">
              <a:spcBef>
                <a:spcPts val="0"/>
              </a:spcBef>
              <a:spcAft>
                <a:spcPts val="0"/>
              </a:spcAft>
              <a:buNone/>
            </a:pPr>
            <a:r>
              <a:rPr lang="en-US" sz="2000">
                <a:effectLst/>
                <a:latin typeface="Calibri" panose="020F0502020204030204" pitchFamily="34" charset="0"/>
                <a:ea typeface="Calibri" panose="020F0502020204030204" pitchFamily="34" charset="0"/>
              </a:rPr>
              <a:t>DPSCD Families, </a:t>
            </a:r>
          </a:p>
          <a:p>
            <a:pPr marL="0" marR="0" indent="0">
              <a:spcBef>
                <a:spcPts val="0"/>
              </a:spcBef>
              <a:spcAft>
                <a:spcPts val="0"/>
              </a:spcAft>
              <a:buNone/>
            </a:pPr>
            <a:endParaRPr lang="en-US" sz="200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a:effectLst/>
                <a:latin typeface="Calibri" panose="020F0502020204030204" pitchFamily="34" charset="0"/>
                <a:ea typeface="Calibri" panose="020F0502020204030204" pitchFamily="34" charset="0"/>
              </a:rPr>
              <a:t>Please be advised that any DPSCD family living in Detroit or student living in the city who is older than 16 can receive a free COVID vaccine shot at the district schools listed below. The district is partnering with the City of Detroit to provide free COVID vaccine access at 7 school locations during the week of April 12-16.  The locations will be offering the one shot Johnson &amp; Johnson vaccine between the hours of 8 a.m.-5 p.m. The vaccine is two shots for those younger than 18 through Pfizer. Appointments for all locations can be made at 313-230-0505.  Walkups are also welcome as well. </a:t>
            </a:r>
          </a:p>
          <a:p>
            <a:pPr marL="0" marR="0" indent="0">
              <a:spcBef>
                <a:spcPts val="0"/>
              </a:spcBef>
              <a:spcAft>
                <a:spcPts val="0"/>
              </a:spcAft>
              <a:buNone/>
            </a:pPr>
            <a:endParaRPr lang="en-US" sz="2000">
              <a:effectLst/>
              <a:latin typeface="Calibri" panose="020F0502020204030204" pitchFamily="34" charset="0"/>
              <a:ea typeface="Calibri" panose="020F0502020204030204" pitchFamily="34" charset="0"/>
            </a:endParaRPr>
          </a:p>
          <a:p>
            <a:pPr marL="0" marR="0">
              <a:spcBef>
                <a:spcPts val="0"/>
              </a:spcBef>
              <a:spcAft>
                <a:spcPts val="0"/>
              </a:spcAft>
            </a:pPr>
            <a:r>
              <a:rPr lang="en-US" sz="2000">
                <a:effectLst/>
                <a:latin typeface="Calibri" panose="020F0502020204030204" pitchFamily="34" charset="0"/>
                <a:ea typeface="Calibri" panose="020F0502020204030204" pitchFamily="34" charset="0"/>
              </a:rPr>
              <a:t>Monday, 4/12                  Henry Ford HS  &amp; Western</a:t>
            </a:r>
          </a:p>
          <a:p>
            <a:pPr marL="0" marR="0">
              <a:spcBef>
                <a:spcPts val="0"/>
              </a:spcBef>
              <a:spcAft>
                <a:spcPts val="0"/>
              </a:spcAft>
            </a:pPr>
            <a:r>
              <a:rPr lang="en-US" sz="2000">
                <a:effectLst/>
                <a:latin typeface="Calibri" panose="020F0502020204030204" pitchFamily="34" charset="0"/>
                <a:ea typeface="Calibri" panose="020F0502020204030204" pitchFamily="34" charset="0"/>
              </a:rPr>
              <a:t>Tuesday 4/13                   Randolph CTE School                    </a:t>
            </a:r>
          </a:p>
          <a:p>
            <a:pPr marL="0" marR="0">
              <a:spcBef>
                <a:spcPts val="0"/>
              </a:spcBef>
              <a:spcAft>
                <a:spcPts val="0"/>
              </a:spcAft>
            </a:pPr>
            <a:r>
              <a:rPr lang="en-US" sz="2000">
                <a:effectLst/>
                <a:latin typeface="Calibri" panose="020F0502020204030204" pitchFamily="34" charset="0"/>
                <a:ea typeface="Calibri" panose="020F0502020204030204" pitchFamily="34" charset="0"/>
              </a:rPr>
              <a:t>Wednesday 4/14             Brenda Scott Academy &amp; Cass Tech </a:t>
            </a:r>
          </a:p>
          <a:p>
            <a:pPr marL="0" marR="0">
              <a:spcBef>
                <a:spcPts val="0"/>
              </a:spcBef>
              <a:spcAft>
                <a:spcPts val="0"/>
              </a:spcAft>
            </a:pPr>
            <a:r>
              <a:rPr lang="en-US" sz="2000">
                <a:effectLst/>
                <a:latin typeface="Calibri" panose="020F0502020204030204" pitchFamily="34" charset="0"/>
                <a:ea typeface="Calibri" panose="020F0502020204030204" pitchFamily="34" charset="0"/>
              </a:rPr>
              <a:t>Thursday 4/15                 Breithaupt Career Center            </a:t>
            </a:r>
          </a:p>
          <a:p>
            <a:pPr marL="0" marR="0">
              <a:spcBef>
                <a:spcPts val="0"/>
              </a:spcBef>
              <a:spcAft>
                <a:spcPts val="0"/>
              </a:spcAft>
            </a:pPr>
            <a:r>
              <a:rPr lang="en-US" sz="2000">
                <a:effectLst/>
                <a:latin typeface="Calibri" panose="020F0502020204030204" pitchFamily="34" charset="0"/>
                <a:ea typeface="Calibri" panose="020F0502020204030204" pitchFamily="34" charset="0"/>
              </a:rPr>
              <a:t>Friday 4/16                       East English Village Prep      </a:t>
            </a:r>
          </a:p>
          <a:p>
            <a:pPr marL="0" indent="0">
              <a:buNone/>
            </a:pPr>
            <a:endParaRPr lang="en-US" sz="2000"/>
          </a:p>
        </p:txBody>
      </p:sp>
    </p:spTree>
    <p:extLst>
      <p:ext uri="{BB962C8B-B14F-4D97-AF65-F5344CB8AC3E}">
        <p14:creationId xmlns:p14="http://schemas.microsoft.com/office/powerpoint/2010/main" val="428816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0"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8" name="Rectangle 67">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D1001-7B00-4093-B4C2-96E2AE8B0799}"/>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r>
              <a:rPr lang="en-US"/>
              <a:t>What questions do you have?</a:t>
            </a:r>
          </a:p>
        </p:txBody>
      </p:sp>
      <p:pic>
        <p:nvPicPr>
          <p:cNvPr id="5" name="Picture 4">
            <a:extLst>
              <a:ext uri="{FF2B5EF4-FFF2-40B4-BE49-F238E27FC236}">
                <a16:creationId xmlns:a16="http://schemas.microsoft.com/office/drawing/2014/main" id="{5335BD85-3C30-4DAE-9ED3-6FD5D3DD8F84}"/>
              </a:ext>
            </a:extLst>
          </p:cNvPr>
          <p:cNvPicPr>
            <a:picLocks noChangeAspect="1"/>
          </p:cNvPicPr>
          <p:nvPr/>
        </p:nvPicPr>
        <p:blipFill rotWithShape="1">
          <a:blip r:embed="rId2"/>
          <a:srcRect l="24375" r="3" b="3"/>
          <a:stretch/>
        </p:blipFill>
        <p:spPr>
          <a:xfrm>
            <a:off x="20" y="-1"/>
            <a:ext cx="6915093" cy="6858001"/>
          </a:xfrm>
          <a:prstGeom prst="rect">
            <a:avLst/>
          </a:prstGeom>
        </p:spPr>
      </p:pic>
    </p:spTree>
    <p:extLst>
      <p:ext uri="{BB962C8B-B14F-4D97-AF65-F5344CB8AC3E}">
        <p14:creationId xmlns:p14="http://schemas.microsoft.com/office/powerpoint/2010/main" val="218725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1BA3-FF3F-46A3-95D3-5A1EAEAD36BD}"/>
              </a:ext>
            </a:extLst>
          </p:cNvPr>
          <p:cNvSpPr>
            <a:spLocks noGrp="1"/>
          </p:cNvSpPr>
          <p:nvPr>
            <p:ph type="title"/>
          </p:nvPr>
        </p:nvSpPr>
        <p:spPr/>
        <p:txBody>
          <a:bodyPr/>
          <a:lstStyle/>
          <a:p>
            <a:r>
              <a:rPr lang="en-US"/>
              <a:t>Thank you for attending! Please complete the survey</a:t>
            </a:r>
          </a:p>
        </p:txBody>
      </p:sp>
      <p:pic>
        <p:nvPicPr>
          <p:cNvPr id="5" name="Content Placeholder 4" descr="Qr code&#10;&#10;Description automatically generated">
            <a:extLst>
              <a:ext uri="{FF2B5EF4-FFF2-40B4-BE49-F238E27FC236}">
                <a16:creationId xmlns:a16="http://schemas.microsoft.com/office/drawing/2014/main" id="{198C891D-ADB7-458B-9318-305A0816D87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6662" y="1825625"/>
            <a:ext cx="4351338" cy="4351338"/>
          </a:xfrm>
        </p:spPr>
      </p:pic>
      <p:sp>
        <p:nvSpPr>
          <p:cNvPr id="6" name="Content Placeholder 5">
            <a:extLst>
              <a:ext uri="{FF2B5EF4-FFF2-40B4-BE49-F238E27FC236}">
                <a16:creationId xmlns:a16="http://schemas.microsoft.com/office/drawing/2014/main" id="{CBD0EEF2-4122-4D20-8774-2CF7137BEF3F}"/>
              </a:ext>
            </a:extLst>
          </p:cNvPr>
          <p:cNvSpPr>
            <a:spLocks noGrp="1"/>
          </p:cNvSpPr>
          <p:nvPr>
            <p:ph sz="half" idx="2"/>
          </p:nvPr>
        </p:nvSpPr>
        <p:spPr/>
        <p:txBody>
          <a:bodyPr/>
          <a:lstStyle/>
          <a:p>
            <a:r>
              <a:rPr lang="en-US"/>
              <a:t>Please scan the barcode to the left of click on the link below to complete our survey for our April 6, 2021 PTA meeting.</a:t>
            </a:r>
          </a:p>
          <a:p>
            <a:r>
              <a:rPr lang="en-US">
                <a:hlinkClick r:id="rId3"/>
              </a:rPr>
              <a:t>https://forms.office.com/Pages/ResponsePage.aspx?id=3NCiLp2IvEKbTDAnH4LjNSIZ0Bhxnq1ErvYzMNthL39UNkhaMjdKMlZJT0xUT0FXNTdYTjNCMjlPTy4u</a:t>
            </a:r>
            <a:endParaRPr lang="en-US"/>
          </a:p>
          <a:p>
            <a:endParaRPr lang="en-US"/>
          </a:p>
        </p:txBody>
      </p:sp>
    </p:spTree>
    <p:extLst>
      <p:ext uri="{BB962C8B-B14F-4D97-AF65-F5344CB8AC3E}">
        <p14:creationId xmlns:p14="http://schemas.microsoft.com/office/powerpoint/2010/main" val="421702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61220D2-BEE7-4013-BEFE-E8F11F4B6AE1}"/>
              </a:ext>
            </a:extLst>
          </p:cNvPr>
          <p:cNvSpPr>
            <a:spLocks noGrp="1"/>
          </p:cNvSpPr>
          <p:nvPr>
            <p:ph type="title"/>
          </p:nvPr>
        </p:nvSpPr>
        <p:spPr>
          <a:xfrm>
            <a:off x="838200" y="401221"/>
            <a:ext cx="10515600" cy="1348065"/>
          </a:xfrm>
        </p:spPr>
        <p:txBody>
          <a:bodyPr>
            <a:normAutofit/>
          </a:bodyPr>
          <a:lstStyle/>
          <a:p>
            <a:r>
              <a:rPr lang="en-US" sz="5400">
                <a:solidFill>
                  <a:srgbClr val="FFFFFF"/>
                </a:solidFill>
                <a:cs typeface="Calibri Light"/>
              </a:rPr>
              <a:t>MSTEP Assessment 3-8 Continue</a:t>
            </a:r>
            <a:endParaRPr lang="en-US" sz="5400">
              <a:solidFill>
                <a:srgbClr val="FFFFFF"/>
              </a:solidFill>
            </a:endParaRPr>
          </a:p>
        </p:txBody>
      </p:sp>
      <p:sp>
        <p:nvSpPr>
          <p:cNvPr id="3" name="Content Placeholder 2">
            <a:extLst>
              <a:ext uri="{FF2B5EF4-FFF2-40B4-BE49-F238E27FC236}">
                <a16:creationId xmlns:a16="http://schemas.microsoft.com/office/drawing/2014/main" id="{BC58EB6D-A095-4C0F-83C1-26392D13DC3C}"/>
              </a:ext>
            </a:extLst>
          </p:cNvPr>
          <p:cNvSpPr>
            <a:spLocks noGrp="1"/>
          </p:cNvSpPr>
          <p:nvPr>
            <p:ph idx="1"/>
          </p:nvPr>
        </p:nvSpPr>
        <p:spPr>
          <a:xfrm>
            <a:off x="838200" y="2586789"/>
            <a:ext cx="10515600" cy="3590174"/>
          </a:xfrm>
        </p:spPr>
        <p:txBody>
          <a:bodyPr vert="horz" lIns="91440" tIns="45720" rIns="91440" bIns="45720" rtlCol="0">
            <a:normAutofit/>
          </a:bodyPr>
          <a:lstStyle/>
          <a:p>
            <a:r>
              <a:rPr lang="en-US" sz="2200">
                <a:cs typeface="Calibri"/>
              </a:rPr>
              <a:t>What Parents Should Know:</a:t>
            </a:r>
          </a:p>
          <a:p>
            <a:r>
              <a:rPr lang="en-US" sz="2200">
                <a:ea typeface="+mn-lt"/>
                <a:cs typeface="+mn-lt"/>
              </a:rPr>
              <a:t>Reporting Assessment Results A Parent Report of your child’s assessment results is available from his or her school each fall. Statewide assessment results are reported at MI School Data through the state’s new Parent Dashboard for School Transparency. In addition to test scores, the Dashboard </a:t>
            </a:r>
            <a:r>
              <a:rPr lang="en-US" sz="2200" b="1">
                <a:ea typeface="+mn-lt"/>
                <a:cs typeface="+mn-lt"/>
              </a:rPr>
              <a:t>(www.mischooldata.org/parentdashboard) </a:t>
            </a:r>
            <a:r>
              <a:rPr lang="en-US" sz="2200">
                <a:ea typeface="+mn-lt"/>
                <a:cs typeface="+mn-lt"/>
              </a:rPr>
              <a:t>is filled with important school-level information that parents and others say they want to know about Michigan public schools, including charter schools. Families and others can use the Dashboard to get a more complete picture of how their child’s school is serving students. They also can use the Dashboard to compare a school’s performance with the average performance of other similar Michigan schools. Your ideas can make the Parent Dashboard even better! Send feedback to MDE-ParentDashboard@michigan.gov.</a:t>
            </a:r>
            <a:endParaRPr lang="en-US" sz="2200">
              <a:cs typeface="Calibri"/>
            </a:endParaRPr>
          </a:p>
        </p:txBody>
      </p:sp>
    </p:spTree>
    <p:extLst>
      <p:ext uri="{BB962C8B-B14F-4D97-AF65-F5344CB8AC3E}">
        <p14:creationId xmlns:p14="http://schemas.microsoft.com/office/powerpoint/2010/main" val="258043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CEAFFEF-B7DB-44DC-9067-BE07A0B819A1}"/>
              </a:ext>
            </a:extLst>
          </p:cNvPr>
          <p:cNvSpPr>
            <a:spLocks noGrp="1"/>
          </p:cNvSpPr>
          <p:nvPr>
            <p:ph type="title"/>
          </p:nvPr>
        </p:nvSpPr>
        <p:spPr>
          <a:xfrm>
            <a:off x="838200" y="401221"/>
            <a:ext cx="10515600" cy="1348065"/>
          </a:xfrm>
        </p:spPr>
        <p:txBody>
          <a:bodyPr>
            <a:normAutofit/>
          </a:bodyPr>
          <a:lstStyle/>
          <a:p>
            <a:r>
              <a:rPr lang="en-US" sz="4200">
                <a:solidFill>
                  <a:srgbClr val="FFFFFF"/>
                </a:solidFill>
                <a:cs typeface="Calibri Light"/>
              </a:rPr>
              <a:t>How to Help Your Child on District Assessments</a:t>
            </a:r>
          </a:p>
        </p:txBody>
      </p:sp>
      <p:sp>
        <p:nvSpPr>
          <p:cNvPr id="3" name="Content Placeholder 2">
            <a:extLst>
              <a:ext uri="{FF2B5EF4-FFF2-40B4-BE49-F238E27FC236}">
                <a16:creationId xmlns:a16="http://schemas.microsoft.com/office/drawing/2014/main" id="{D390018D-7AD0-4924-9D14-0B6E02117D9A}"/>
              </a:ext>
            </a:extLst>
          </p:cNvPr>
          <p:cNvSpPr>
            <a:spLocks noGrp="1"/>
          </p:cNvSpPr>
          <p:nvPr>
            <p:ph idx="1"/>
          </p:nvPr>
        </p:nvSpPr>
        <p:spPr>
          <a:xfrm>
            <a:off x="838200" y="2586789"/>
            <a:ext cx="10515600" cy="3590174"/>
          </a:xfrm>
        </p:spPr>
        <p:txBody>
          <a:bodyPr vert="horz" lIns="91440" tIns="45720" rIns="91440" bIns="45720" rtlCol="0">
            <a:normAutofit/>
          </a:bodyPr>
          <a:lstStyle/>
          <a:p>
            <a:r>
              <a:rPr lang="en-US" sz="2200">
                <a:ea typeface="+mn-lt"/>
                <a:cs typeface="+mn-lt"/>
              </a:rPr>
              <a:t>Where to Find Assessment Resources To provide parents with information on student testing, state assessments, and how you can help your child prepare, the Michigan Department of Education (MDE) has developed several print and video communication tools (see back page for descriptions). You can find parent resources on the following pages: </a:t>
            </a:r>
            <a:r>
              <a:rPr lang="en-US" sz="2200" b="1">
                <a:ea typeface="+mn-lt"/>
                <a:cs typeface="+mn-lt"/>
              </a:rPr>
              <a:t>M-STEP web page (www.michigan.gov/mstep) PSAT web page (www.michigan.gov/psat) MME web page (www.michigan.gov/mme) MI-Access web page (www.michigan.gov/MI-Access) Early Literacy and Mathematics Benchmark web page (www.michigan.gov/earlylitandmath) WIDA web page (www.michigan.gov/wida)</a:t>
            </a:r>
            <a:endParaRPr lang="en-US" sz="2200" b="1">
              <a:cs typeface="Calibri"/>
            </a:endParaRPr>
          </a:p>
        </p:txBody>
      </p:sp>
    </p:spTree>
    <p:extLst>
      <p:ext uri="{BB962C8B-B14F-4D97-AF65-F5344CB8AC3E}">
        <p14:creationId xmlns:p14="http://schemas.microsoft.com/office/powerpoint/2010/main" val="294585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B8BA0-E8E7-4069-B3DE-DB237CA9E7EB}"/>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sz="4100" kern="1200">
                <a:solidFill>
                  <a:schemeClr val="accent1"/>
                </a:solidFill>
                <a:latin typeface="+mj-lt"/>
                <a:ea typeface="+mj-ea"/>
                <a:cs typeface="+mj-cs"/>
              </a:rPr>
              <a:t>Parent/Student What to Expect When Testing</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9F7F70-CEE0-44CE-88DA-0B694497F927}"/>
              </a:ext>
            </a:extLst>
          </p:cNvPr>
          <p:cNvSpPr>
            <a:spLocks noGrp="1"/>
          </p:cNvSpPr>
          <p:nvPr>
            <p:ph idx="1"/>
          </p:nvPr>
        </p:nvSpPr>
        <p:spPr>
          <a:xfrm>
            <a:off x="4976030" y="963507"/>
            <a:ext cx="6250940" cy="2304627"/>
          </a:xfrm>
        </p:spPr>
        <p:txBody>
          <a:bodyPr vert="horz" lIns="91440" tIns="45720" rIns="91440" bIns="45720" rtlCol="0" anchor="b">
            <a:normAutofit/>
          </a:bodyPr>
          <a:lstStyle/>
          <a:p>
            <a:r>
              <a:rPr lang="en-US" sz="2000"/>
              <a:t>Click on the link to view video.</a:t>
            </a:r>
          </a:p>
          <a:p>
            <a:endParaRPr lang="en-US" sz="2000"/>
          </a:p>
        </p:txBody>
      </p:sp>
      <p:sp>
        <p:nvSpPr>
          <p:cNvPr id="4" name="TextBox 3">
            <a:extLst>
              <a:ext uri="{FF2B5EF4-FFF2-40B4-BE49-F238E27FC236}">
                <a16:creationId xmlns:a16="http://schemas.microsoft.com/office/drawing/2014/main" id="{8A52FA9F-5FD0-4EE0-9D94-3D3DFDD34075}"/>
              </a:ext>
            </a:extLst>
          </p:cNvPr>
          <p:cNvSpPr txBox="1"/>
          <p:nvPr/>
        </p:nvSpPr>
        <p:spPr>
          <a:xfrm>
            <a:off x="4976030" y="3589866"/>
            <a:ext cx="6250940" cy="23046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hlinkClick r:id="rId2"/>
              </a:rPr>
              <a:t>https://youtu.be/U2rfXgLuhLs</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72834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8C20-DA05-42B0-B185-008B0B18B4B9}"/>
              </a:ext>
            </a:extLst>
          </p:cNvPr>
          <p:cNvSpPr>
            <a:spLocks noGrp="1"/>
          </p:cNvSpPr>
          <p:nvPr>
            <p:ph type="title"/>
          </p:nvPr>
        </p:nvSpPr>
        <p:spPr/>
        <p:txBody>
          <a:bodyPr/>
          <a:lstStyle/>
          <a:p>
            <a:r>
              <a:rPr lang="en-US">
                <a:cs typeface="Calibri Light"/>
              </a:rPr>
              <a:t>Statewide Assessment Schedule</a:t>
            </a:r>
            <a:endParaRPr lang="en-US"/>
          </a:p>
        </p:txBody>
      </p:sp>
      <p:pic>
        <p:nvPicPr>
          <p:cNvPr id="4" name="Picture 4" descr="Chart&#10;&#10;Description automatically generated">
            <a:extLst>
              <a:ext uri="{FF2B5EF4-FFF2-40B4-BE49-F238E27FC236}">
                <a16:creationId xmlns:a16="http://schemas.microsoft.com/office/drawing/2014/main" id="{A3897B38-2312-40FF-9B85-EC8413092777}"/>
              </a:ext>
            </a:extLst>
          </p:cNvPr>
          <p:cNvPicPr>
            <a:picLocks noGrp="1" noChangeAspect="1"/>
          </p:cNvPicPr>
          <p:nvPr>
            <p:ph idx="1"/>
          </p:nvPr>
        </p:nvPicPr>
        <p:blipFill>
          <a:blip r:embed="rId2"/>
          <a:stretch>
            <a:fillRect/>
          </a:stretch>
        </p:blipFill>
        <p:spPr>
          <a:xfrm>
            <a:off x="485286" y="3970"/>
            <a:ext cx="12126301" cy="5410992"/>
          </a:xfrm>
        </p:spPr>
      </p:pic>
    </p:spTree>
    <p:extLst>
      <p:ext uri="{BB962C8B-B14F-4D97-AF65-F5344CB8AC3E}">
        <p14:creationId xmlns:p14="http://schemas.microsoft.com/office/powerpoint/2010/main" val="30969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27F3-DDD3-434C-8056-35404FE093B4}"/>
              </a:ext>
            </a:extLst>
          </p:cNvPr>
          <p:cNvSpPr>
            <a:spLocks noGrp="1"/>
          </p:cNvSpPr>
          <p:nvPr>
            <p:ph type="title"/>
          </p:nvPr>
        </p:nvSpPr>
        <p:spPr>
          <a:xfrm>
            <a:off x="648929" y="629266"/>
            <a:ext cx="3505495" cy="1622321"/>
          </a:xfrm>
        </p:spPr>
        <p:txBody>
          <a:bodyPr>
            <a:normAutofit/>
          </a:bodyPr>
          <a:lstStyle/>
          <a:p>
            <a:pPr algn="ctr"/>
            <a:r>
              <a:rPr lang="en-US" sz="3700"/>
              <a:t>Quarter 4 Schedule Survey</a:t>
            </a:r>
          </a:p>
        </p:txBody>
      </p:sp>
      <p:sp>
        <p:nvSpPr>
          <p:cNvPr id="3" name="Content Placeholder 2">
            <a:extLst>
              <a:ext uri="{FF2B5EF4-FFF2-40B4-BE49-F238E27FC236}">
                <a16:creationId xmlns:a16="http://schemas.microsoft.com/office/drawing/2014/main" id="{2B4D616A-FC41-4036-B140-D7330CA2E59E}"/>
              </a:ext>
            </a:extLst>
          </p:cNvPr>
          <p:cNvSpPr>
            <a:spLocks noGrp="1"/>
          </p:cNvSpPr>
          <p:nvPr>
            <p:ph idx="1"/>
          </p:nvPr>
        </p:nvSpPr>
        <p:spPr>
          <a:xfrm>
            <a:off x="648931" y="2438400"/>
            <a:ext cx="3505494" cy="3785419"/>
          </a:xfrm>
        </p:spPr>
        <p:txBody>
          <a:bodyPr>
            <a:normAutofit fontScale="92500" lnSpcReduction="20000"/>
          </a:bodyPr>
          <a:lstStyle/>
          <a:p>
            <a:r>
              <a:rPr lang="en-US" sz="2000" u="sng">
                <a:effectLst/>
                <a:latin typeface="Calibri" panose="020F0502020204030204" pitchFamily="34" charset="0"/>
                <a:ea typeface="Calibri" panose="020F0502020204030204" pitchFamily="34" charset="0"/>
                <a:hlinkClick r:id="rId2" tooltip="https://bit.ly/Q4ReturnSurvey"/>
              </a:rPr>
              <a:t>https://bit.ly/Q4ReturnSurvey</a:t>
            </a:r>
            <a:endParaRPr lang="en-US" sz="2000" u="sng">
              <a:effectLst/>
              <a:latin typeface="Calibri" panose="020F0502020204030204" pitchFamily="34" charset="0"/>
              <a:ea typeface="Calibri" panose="020F0502020204030204" pitchFamily="34" charset="0"/>
            </a:endParaRPr>
          </a:p>
          <a:p>
            <a:r>
              <a:rPr lang="en-US" sz="2000"/>
              <a:t>Click on the link above to complete the Q4 Schedule Preference Survey.</a:t>
            </a:r>
          </a:p>
          <a:p>
            <a:r>
              <a:rPr lang="en-US" sz="2000"/>
              <a:t>This information will be used help Mason measure how many families prefer their children to return to learn in-person, online, or through some combination of both.  </a:t>
            </a:r>
          </a:p>
          <a:p>
            <a:r>
              <a:rPr lang="en-US" sz="2000"/>
              <a:t>Parents will need their children’s DPSCD Username &amp; Password to complete the survey.</a:t>
            </a:r>
          </a:p>
          <a:p>
            <a:r>
              <a:rPr lang="en-US" sz="2000"/>
              <a:t>Survey closes April 14, 2021</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DD0DB0-2E99-4A83-BBFB-D0A3586880E3}"/>
              </a:ext>
            </a:extLst>
          </p:cNvPr>
          <p:cNvPicPr>
            <a:picLocks noChangeAspect="1"/>
          </p:cNvPicPr>
          <p:nvPr/>
        </p:nvPicPr>
        <p:blipFill>
          <a:blip r:embed="rId3"/>
          <a:stretch>
            <a:fillRect/>
          </a:stretch>
        </p:blipFill>
        <p:spPr>
          <a:xfrm>
            <a:off x="5405862" y="1471094"/>
            <a:ext cx="6019331" cy="3912565"/>
          </a:xfrm>
          <a:prstGeom prst="rect">
            <a:avLst/>
          </a:prstGeom>
          <a:effectLst/>
        </p:spPr>
      </p:pic>
    </p:spTree>
    <p:extLst>
      <p:ext uri="{BB962C8B-B14F-4D97-AF65-F5344CB8AC3E}">
        <p14:creationId xmlns:p14="http://schemas.microsoft.com/office/powerpoint/2010/main" val="86107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EC99921-406A-4078-935B-AFBA94EA4D18}"/>
              </a:ext>
            </a:extLst>
          </p:cNvPr>
          <p:cNvSpPr>
            <a:spLocks noGrp="1"/>
          </p:cNvSpPr>
          <p:nvPr>
            <p:ph type="title"/>
          </p:nvPr>
        </p:nvSpPr>
        <p:spPr>
          <a:xfrm>
            <a:off x="731520" y="731520"/>
            <a:ext cx="6089904" cy="1426464"/>
          </a:xfrm>
        </p:spPr>
        <p:txBody>
          <a:bodyPr>
            <a:normAutofit/>
          </a:bodyPr>
          <a:lstStyle/>
          <a:p>
            <a:r>
              <a:rPr lang="en-US">
                <a:solidFill>
                  <a:srgbClr val="FFFFFF"/>
                </a:solidFill>
              </a:rPr>
              <a:t>Semester 2 Grading Procedures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8B412DB-1D1E-4EAF-8226-926A73B24D7A}"/>
              </a:ext>
            </a:extLst>
          </p:cNvPr>
          <p:cNvSpPr>
            <a:spLocks noGrp="1"/>
          </p:cNvSpPr>
          <p:nvPr>
            <p:ph idx="1"/>
          </p:nvPr>
        </p:nvSpPr>
        <p:spPr>
          <a:xfrm>
            <a:off x="789456" y="2798385"/>
            <a:ext cx="10597729" cy="3283260"/>
          </a:xfrm>
        </p:spPr>
        <p:txBody>
          <a:bodyPr anchor="ctr">
            <a:normAutofit/>
          </a:bodyPr>
          <a:lstStyle/>
          <a:p>
            <a:r>
              <a:rPr lang="en-US" sz="2100" b="1"/>
              <a:t>PK-2: </a:t>
            </a:r>
            <a:r>
              <a:rPr lang="en-US" sz="2100"/>
              <a:t>Teachers are required to limit graded assignments up to one per core subject per week. Teachers must also provide an assignment list to students and families each Monday for submission the following Monday. The assignment list should also communicate any assessments, which would be in addition to the graded assignments, scheduled for that week, and must be posted in Teams as a Tab in the General Channel. </a:t>
            </a:r>
          </a:p>
          <a:p>
            <a:r>
              <a:rPr lang="en-US" sz="2100" b="1"/>
              <a:t>3-5: </a:t>
            </a:r>
            <a:r>
              <a:rPr lang="en-US" sz="2100"/>
              <a:t>Teachers are required to limit graded assignments up to two per core subject per week. Teachers must also provide an assignment list to students and families each Monday for submission the following Monday. The assignment list should also communicate any assessments, which would be in addition to the graded assignments, scheduled for that week, and must be posted in Teams as a Tab in the General Channel. </a:t>
            </a:r>
          </a:p>
        </p:txBody>
      </p:sp>
    </p:spTree>
    <p:extLst>
      <p:ext uri="{BB962C8B-B14F-4D97-AF65-F5344CB8AC3E}">
        <p14:creationId xmlns:p14="http://schemas.microsoft.com/office/powerpoint/2010/main" val="248659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64088D2-8675-49F8-92B7-CED608E8C149}"/>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Semester 2 Grading Procedures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AD62CE-2F52-4D1D-A011-C5BE0B192EA5}"/>
              </a:ext>
            </a:extLst>
          </p:cNvPr>
          <p:cNvSpPr>
            <a:spLocks noGrp="1"/>
          </p:cNvSpPr>
          <p:nvPr>
            <p:ph idx="1"/>
          </p:nvPr>
        </p:nvSpPr>
        <p:spPr>
          <a:xfrm>
            <a:off x="4379709" y="686862"/>
            <a:ext cx="7037591" cy="5475129"/>
          </a:xfrm>
        </p:spPr>
        <p:txBody>
          <a:bodyPr anchor="ctr">
            <a:normAutofit/>
          </a:bodyPr>
          <a:lstStyle/>
          <a:p>
            <a:r>
              <a:rPr lang="en-US" sz="2600" b="1"/>
              <a:t>6-8: </a:t>
            </a:r>
            <a:r>
              <a:rPr lang="en-US" sz="2600"/>
              <a:t>Teachers are required to limit graded assignments to up to two per subject (including electives) per week. Students should be provided with a syllabus, which includes expected assignments, test, and quizzes. At a minimum, syllabi must be posted with assignments for the upcoming week, but teachers may extend the period of the syllabus (e.g., for the quarter or semester). Assessments may be in addition to the limited graded assignments. The syllabus must be posted in Teams as a Tab in the General Channel so that it is accessible for students and families. </a:t>
            </a:r>
          </a:p>
        </p:txBody>
      </p:sp>
    </p:spTree>
    <p:extLst>
      <p:ext uri="{BB962C8B-B14F-4D97-AF65-F5344CB8AC3E}">
        <p14:creationId xmlns:p14="http://schemas.microsoft.com/office/powerpoint/2010/main" val="14769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hemianVTI">
  <a:themeElements>
    <a:clrScheme name="AnalogousFromLightSeedLeftStep">
      <a:dk1>
        <a:srgbClr val="000000"/>
      </a:dk1>
      <a:lt1>
        <a:srgbClr val="FFFFFF"/>
      </a:lt1>
      <a:dk2>
        <a:srgbClr val="213B3A"/>
      </a:dk2>
      <a:lt2>
        <a:srgbClr val="E8E6E2"/>
      </a:lt2>
      <a:accent1>
        <a:srgbClr val="94A4C5"/>
      </a:accent1>
      <a:accent2>
        <a:srgbClr val="7FAABA"/>
      </a:accent2>
      <a:accent3>
        <a:srgbClr val="82ACA6"/>
      </a:accent3>
      <a:accent4>
        <a:srgbClr val="77AE8F"/>
      </a:accent4>
      <a:accent5>
        <a:srgbClr val="81AD82"/>
      </a:accent5>
      <a:accent6>
        <a:srgbClr val="8AAB75"/>
      </a:accent6>
      <a:hlink>
        <a:srgbClr val="938159"/>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2</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BohemianVTI</vt:lpstr>
      <vt:lpstr>office theme</vt:lpstr>
      <vt:lpstr>Mason Academy PTA / School Advisory Council Meeting</vt:lpstr>
      <vt:lpstr>MSTEP Assessments for 3rd – 8th Grade Students</vt:lpstr>
      <vt:lpstr>MSTEP Assessment 3-8 Continue</vt:lpstr>
      <vt:lpstr>How to Help Your Child on District Assessments</vt:lpstr>
      <vt:lpstr>Parent/Student What to Expect When Testing</vt:lpstr>
      <vt:lpstr>Statewide Assessment Schedule</vt:lpstr>
      <vt:lpstr>Quarter 4 Schedule Survey</vt:lpstr>
      <vt:lpstr>Semester 2 Grading Procedures</vt:lpstr>
      <vt:lpstr>Semester 2 Grading Procedures</vt:lpstr>
      <vt:lpstr>Late, Resubmitted or Missing Work</vt:lpstr>
      <vt:lpstr>Late, Resubmitted or Missing Work</vt:lpstr>
      <vt:lpstr>Late, Resubmitted or Missing Work</vt:lpstr>
      <vt:lpstr>Assignment Retakes</vt:lpstr>
      <vt:lpstr>Grading </vt:lpstr>
      <vt:lpstr>Grading &amp; Homework</vt:lpstr>
      <vt:lpstr>Grading Presentation</vt:lpstr>
      <vt:lpstr>PTA City Year Updates</vt:lpstr>
      <vt:lpstr>Student Council Updates</vt:lpstr>
      <vt:lpstr>Recap: March Events</vt:lpstr>
      <vt:lpstr>March Reading Challenge</vt:lpstr>
      <vt:lpstr>March Reading Challenge Winners &amp; Prizes</vt:lpstr>
      <vt:lpstr>Pi Palooza  3/8-3/12</vt:lpstr>
      <vt:lpstr>6th-8th Grade Attendance Challenge</vt:lpstr>
      <vt:lpstr>PowerPoint Presentation</vt:lpstr>
      <vt:lpstr>What’s Happening at Mason? Events for April 2021</vt:lpstr>
      <vt:lpstr>Access to Vaccine for DPSCD Families &amp; Students Older than 16</vt:lpstr>
      <vt:lpstr>What questions do you have?</vt:lpstr>
      <vt:lpstr>Thank you for attending! Please complete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Mason Academy PTA / School Advisory Council Meeting</dc:title>
  <dc:creator>Philip VanHooks</dc:creator>
  <cp:revision>1</cp:revision>
  <dcterms:created xsi:type="dcterms:W3CDTF">2021-04-06T19:42:58Z</dcterms:created>
  <dcterms:modified xsi:type="dcterms:W3CDTF">2021-04-06T19:58:30Z</dcterms:modified>
</cp:coreProperties>
</file>